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1"/>
    <p:sldMasterId id="2147484253" r:id="rId2"/>
    <p:sldMasterId id="2147484379" r:id="rId3"/>
  </p:sldMasterIdLst>
  <p:notesMasterIdLst>
    <p:notesMasterId r:id="rId24"/>
  </p:notesMasterIdLst>
  <p:handoutMasterIdLst>
    <p:handoutMasterId r:id="rId25"/>
  </p:handoutMasterIdLst>
  <p:sldIdLst>
    <p:sldId id="322" r:id="rId4"/>
    <p:sldId id="305" r:id="rId5"/>
    <p:sldId id="317" r:id="rId6"/>
    <p:sldId id="334" r:id="rId7"/>
    <p:sldId id="336" r:id="rId8"/>
    <p:sldId id="337" r:id="rId9"/>
    <p:sldId id="338" r:id="rId10"/>
    <p:sldId id="302" r:id="rId11"/>
    <p:sldId id="291" r:id="rId12"/>
    <p:sldId id="280" r:id="rId13"/>
    <p:sldId id="328" r:id="rId14"/>
    <p:sldId id="329" r:id="rId15"/>
    <p:sldId id="263" r:id="rId16"/>
    <p:sldId id="261" r:id="rId17"/>
    <p:sldId id="339" r:id="rId18"/>
    <p:sldId id="260" r:id="rId19"/>
    <p:sldId id="327" r:id="rId20"/>
    <p:sldId id="331" r:id="rId21"/>
    <p:sldId id="332" r:id="rId22"/>
    <p:sldId id="287" r:id="rId23"/>
  </p:sldIdLst>
  <p:sldSz cx="9144000" cy="6858000" type="screen4x3"/>
  <p:notesSz cx="7099300" cy="10234613"/>
  <p:defaultTextStyle>
    <a:defPPr>
      <a:defRPr lang="zh-TW"/>
    </a:defPPr>
    <a:lvl1pPr algn="l" rtl="0" eaLnBrk="0" fontAlgn="base" hangingPunct="0">
      <a:spcBef>
        <a:spcPct val="0"/>
      </a:spcBef>
      <a:spcAft>
        <a:spcPct val="0"/>
      </a:spcAft>
      <a:defRPr kumimoji="1" kern="1200">
        <a:solidFill>
          <a:schemeClr val="tx1"/>
        </a:solidFill>
        <a:latin typeface="Arial" charset="0"/>
        <a:ea typeface="新細明體" charset="-120"/>
        <a:cs typeface="+mn-cs"/>
      </a:defRPr>
    </a:lvl1pPr>
    <a:lvl2pPr marL="457200" algn="l" rtl="0" eaLnBrk="0" fontAlgn="base" hangingPunct="0">
      <a:spcBef>
        <a:spcPct val="0"/>
      </a:spcBef>
      <a:spcAft>
        <a:spcPct val="0"/>
      </a:spcAft>
      <a:defRPr kumimoji="1" kern="1200">
        <a:solidFill>
          <a:schemeClr val="tx1"/>
        </a:solidFill>
        <a:latin typeface="Arial" charset="0"/>
        <a:ea typeface="新細明體" charset="-120"/>
        <a:cs typeface="+mn-cs"/>
      </a:defRPr>
    </a:lvl2pPr>
    <a:lvl3pPr marL="914400" algn="l" rtl="0" eaLnBrk="0" fontAlgn="base" hangingPunct="0">
      <a:spcBef>
        <a:spcPct val="0"/>
      </a:spcBef>
      <a:spcAft>
        <a:spcPct val="0"/>
      </a:spcAft>
      <a:defRPr kumimoji="1" kern="1200">
        <a:solidFill>
          <a:schemeClr val="tx1"/>
        </a:solidFill>
        <a:latin typeface="Arial" charset="0"/>
        <a:ea typeface="新細明體" charset="-120"/>
        <a:cs typeface="+mn-cs"/>
      </a:defRPr>
    </a:lvl3pPr>
    <a:lvl4pPr marL="1371600" algn="l" rtl="0" eaLnBrk="0" fontAlgn="base" hangingPunct="0">
      <a:spcBef>
        <a:spcPct val="0"/>
      </a:spcBef>
      <a:spcAft>
        <a:spcPct val="0"/>
      </a:spcAft>
      <a:defRPr kumimoji="1" kern="1200">
        <a:solidFill>
          <a:schemeClr val="tx1"/>
        </a:solidFill>
        <a:latin typeface="Arial" charset="0"/>
        <a:ea typeface="新細明體" charset="-120"/>
        <a:cs typeface="+mn-cs"/>
      </a:defRPr>
    </a:lvl4pPr>
    <a:lvl5pPr marL="1828800" algn="l" rtl="0" eaLnBrk="0" fontAlgn="base" hangingPunct="0">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9900"/>
    <a:srgbClr val="FF0000"/>
    <a:srgbClr val="FF9900"/>
    <a:srgbClr val="0066FF"/>
    <a:srgbClr val="FF6699"/>
    <a:srgbClr val="FFCCFF"/>
    <a:srgbClr val="FFFF66"/>
    <a:srgbClr val="CCFFFF"/>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164" autoAdjust="0"/>
  </p:normalViewPr>
  <p:slideViewPr>
    <p:cSldViewPr>
      <p:cViewPr varScale="1">
        <p:scale>
          <a:sx n="88" d="100"/>
          <a:sy n="88" d="100"/>
        </p:scale>
        <p:origin x="1386" y="96"/>
      </p:cViewPr>
      <p:guideLst>
        <p:guide orient="horz" pos="2160"/>
        <p:guide pos="2880"/>
      </p:guideLst>
    </p:cSldViewPr>
  </p:slideViewPr>
  <p:notesTextViewPr>
    <p:cViewPr>
      <p:scale>
        <a:sx n="1" d="1"/>
        <a:sy n="1" d="1"/>
      </p:scale>
      <p:origin x="0" y="0"/>
    </p:cViewPr>
  </p:notesTextViewPr>
  <p:sorterViewPr>
    <p:cViewPr>
      <p:scale>
        <a:sx n="100" d="100"/>
        <a:sy n="100" d="100"/>
      </p:scale>
      <p:origin x="0" y="1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t" anchorCtr="0" compatLnSpc="1">
            <a:prstTxWarp prst="textNoShape">
              <a:avLst/>
            </a:prstTxWarp>
          </a:bodyPr>
          <a:lstStyle>
            <a:lvl1pPr defTabSz="914690" eaLnBrk="1" hangingPunct="1">
              <a:defRPr kumimoji="0" sz="1200">
                <a:latin typeface="Calibri" pitchFamily="34" charset="0"/>
                <a:ea typeface="新細明體" pitchFamily="18" charset="-120"/>
              </a:defRPr>
            </a:lvl1pPr>
          </a:lstStyle>
          <a:p>
            <a:pPr>
              <a:defRPr/>
            </a:pPr>
            <a:endParaRPr lang="zh-TW" altLang="en-US"/>
          </a:p>
        </p:txBody>
      </p:sp>
      <p:sp>
        <p:nvSpPr>
          <p:cNvPr id="3" name="日期版面配置區 2"/>
          <p:cNvSpPr>
            <a:spLocks noGrp="1"/>
          </p:cNvSpPr>
          <p:nvPr>
            <p:ph type="dt" sz="quarter" idx="1"/>
          </p:nvPr>
        </p:nvSpPr>
        <p:spPr bwMode="auto">
          <a:xfrm>
            <a:off x="4021138"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t" anchorCtr="0" compatLnSpc="1">
            <a:prstTxWarp prst="textNoShape">
              <a:avLst/>
            </a:prstTxWarp>
          </a:bodyPr>
          <a:lstStyle>
            <a:lvl1pPr algn="r" defTabSz="914690" eaLnBrk="1" hangingPunct="1">
              <a:defRPr kumimoji="0" sz="1200">
                <a:latin typeface="Calibri" pitchFamily="34" charset="0"/>
                <a:ea typeface="新細明體" pitchFamily="18" charset="-120"/>
              </a:defRPr>
            </a:lvl1pPr>
          </a:lstStyle>
          <a:p>
            <a:pPr>
              <a:defRPr/>
            </a:pPr>
            <a:fld id="{EE2329AE-D2A1-485F-BB70-6A35478FF891}" type="datetimeFigureOut">
              <a:rPr lang="zh-TW" altLang="en-US"/>
              <a:pPr>
                <a:defRPr/>
              </a:pPr>
              <a:t>2017/3/15</a:t>
            </a:fld>
            <a:endParaRPr lang="en-US" altLang="zh-TW"/>
          </a:p>
        </p:txBody>
      </p:sp>
      <p:sp>
        <p:nvSpPr>
          <p:cNvPr id="4" name="頁尾版面配置區 3"/>
          <p:cNvSpPr>
            <a:spLocks noGrp="1"/>
          </p:cNvSpPr>
          <p:nvPr>
            <p:ph type="ftr" sz="quarter" idx="2"/>
          </p:nvPr>
        </p:nvSpPr>
        <p:spPr bwMode="auto">
          <a:xfrm>
            <a:off x="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b" anchorCtr="0" compatLnSpc="1">
            <a:prstTxWarp prst="textNoShape">
              <a:avLst/>
            </a:prstTxWarp>
          </a:bodyPr>
          <a:lstStyle>
            <a:lvl1pPr defTabSz="914690" eaLnBrk="1" hangingPunct="1">
              <a:defRPr kumimoji="0" sz="1200">
                <a:latin typeface="Calibri" pitchFamily="34" charset="0"/>
                <a:ea typeface="新細明體" pitchFamily="18" charset="-120"/>
              </a:defRPr>
            </a:lvl1pPr>
          </a:lstStyle>
          <a:p>
            <a:pPr>
              <a:defRPr/>
            </a:pPr>
            <a:endParaRPr lang="zh-TW" altLang="en-US"/>
          </a:p>
        </p:txBody>
      </p:sp>
      <p:sp>
        <p:nvSpPr>
          <p:cNvPr id="5" name="投影片編號版面配置區 4"/>
          <p:cNvSpPr>
            <a:spLocks noGrp="1"/>
          </p:cNvSpPr>
          <p:nvPr>
            <p:ph type="sldNum" sz="quarter" idx="3"/>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b" anchorCtr="0" compatLnSpc="1">
            <a:prstTxWarp prst="textNoShape">
              <a:avLst/>
            </a:prstTxWarp>
          </a:bodyPr>
          <a:lstStyle>
            <a:lvl1pPr algn="r" eaLnBrk="1" hangingPunct="1">
              <a:defRPr kumimoji="0" sz="1200">
                <a:latin typeface="Calibri" pitchFamily="34" charset="0"/>
              </a:defRPr>
            </a:lvl1pPr>
          </a:lstStyle>
          <a:p>
            <a:fld id="{9B0CB16E-CF0C-44C6-AC5E-5FCF62E4592A}" type="slidenum">
              <a:rPr lang="zh-TW" altLang="en-US"/>
              <a:pPr/>
              <a:t>‹#›</a:t>
            </a:fld>
            <a:endParaRPr lang="en-US" altLang="zh-TW"/>
          </a:p>
        </p:txBody>
      </p:sp>
    </p:spTree>
    <p:extLst>
      <p:ext uri="{BB962C8B-B14F-4D97-AF65-F5344CB8AC3E}">
        <p14:creationId xmlns:p14="http://schemas.microsoft.com/office/powerpoint/2010/main" val="3696063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bwMode="auto">
          <a:xfrm>
            <a:off x="0"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t" anchorCtr="0" compatLnSpc="1">
            <a:prstTxWarp prst="textNoShape">
              <a:avLst/>
            </a:prstTxWarp>
          </a:bodyPr>
          <a:lstStyle>
            <a:lvl1pPr defTabSz="914690" eaLnBrk="1" hangingPunct="1">
              <a:defRPr sz="1200">
                <a:latin typeface="Arial" charset="0"/>
                <a:ea typeface="新細明體" pitchFamily="18" charset="-120"/>
              </a:defRPr>
            </a:lvl1pPr>
          </a:lstStyle>
          <a:p>
            <a:pPr>
              <a:defRPr/>
            </a:pPr>
            <a:endParaRPr lang="zh-TW" altLang="en-US"/>
          </a:p>
        </p:txBody>
      </p:sp>
      <p:sp>
        <p:nvSpPr>
          <p:cNvPr id="3" name="日期版面配置區 2"/>
          <p:cNvSpPr>
            <a:spLocks noGrp="1"/>
          </p:cNvSpPr>
          <p:nvPr>
            <p:ph type="dt" idx="1"/>
          </p:nvPr>
        </p:nvSpPr>
        <p:spPr bwMode="auto">
          <a:xfrm>
            <a:off x="4021138" y="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t" anchorCtr="0" compatLnSpc="1">
            <a:prstTxWarp prst="textNoShape">
              <a:avLst/>
            </a:prstTxWarp>
          </a:bodyPr>
          <a:lstStyle>
            <a:lvl1pPr algn="r" defTabSz="914690" eaLnBrk="1" hangingPunct="1">
              <a:defRPr sz="1200">
                <a:latin typeface="Arial" charset="0"/>
                <a:ea typeface="新細明體" pitchFamily="18" charset="-120"/>
              </a:defRPr>
            </a:lvl1pPr>
          </a:lstStyle>
          <a:p>
            <a:pPr>
              <a:defRPr/>
            </a:pPr>
            <a:fld id="{48E80359-D4F9-4D36-87F6-5EBE32B3E3B5}" type="datetimeFigureOut">
              <a:rPr lang="zh-TW" altLang="en-US"/>
              <a:pPr>
                <a:defRPr/>
              </a:pPr>
              <a:t>2017/3/15</a:t>
            </a:fld>
            <a:endParaRPr lang="en-US" altLang="zh-TW"/>
          </a:p>
        </p:txBody>
      </p:sp>
      <p:sp>
        <p:nvSpPr>
          <p:cNvPr id="4" name="投影片圖像版面配置區 3"/>
          <p:cNvSpPr>
            <a:spLocks noGrp="1" noRot="1" noChangeAspect="1"/>
          </p:cNvSpPr>
          <p:nvPr>
            <p:ph type="sldImg" idx="2"/>
          </p:nvPr>
        </p:nvSpPr>
        <p:spPr>
          <a:xfrm>
            <a:off x="990600" y="766763"/>
            <a:ext cx="5119688" cy="3838575"/>
          </a:xfrm>
          <a:prstGeom prst="rect">
            <a:avLst/>
          </a:prstGeom>
          <a:noFill/>
          <a:ln w="12700">
            <a:solidFill>
              <a:prstClr val="black"/>
            </a:solidFill>
          </a:ln>
        </p:spPr>
        <p:txBody>
          <a:bodyPr vert="horz" lIns="98208" tIns="49104" rIns="98208" bIns="49104" rtlCol="0" anchor="ctr"/>
          <a:lstStyle/>
          <a:p>
            <a:pPr lvl="0"/>
            <a:endParaRPr lang="zh-TW" altLang="en-US" noProof="0" smtClean="0"/>
          </a:p>
        </p:txBody>
      </p:sp>
      <p:sp>
        <p:nvSpPr>
          <p:cNvPr id="5" name="備忘稿版面配置區 4"/>
          <p:cNvSpPr>
            <a:spLocks noGrp="1"/>
          </p:cNvSpPr>
          <p:nvPr>
            <p:ph type="body" sz="quarter" idx="3"/>
          </p:nvPr>
        </p:nvSpPr>
        <p:spPr bwMode="auto">
          <a:xfrm>
            <a:off x="709613" y="4860925"/>
            <a:ext cx="5680075"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t" anchorCtr="0" compatLnSpc="1">
            <a:prstTxWarp prst="textNoShape">
              <a:avLst/>
            </a:prstTxWarp>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bwMode="auto">
          <a:xfrm>
            <a:off x="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b" anchorCtr="0" compatLnSpc="1">
            <a:prstTxWarp prst="textNoShape">
              <a:avLst/>
            </a:prstTxWarp>
          </a:bodyPr>
          <a:lstStyle>
            <a:lvl1pPr defTabSz="914690" eaLnBrk="1" hangingPunct="1">
              <a:defRPr sz="1200">
                <a:latin typeface="Arial" charset="0"/>
                <a:ea typeface="新細明體" pitchFamily="18" charset="-120"/>
              </a:defRPr>
            </a:lvl1pPr>
          </a:lstStyle>
          <a:p>
            <a:pPr>
              <a:defRPr/>
            </a:pPr>
            <a:endParaRPr lang="zh-TW" altLang="en-US"/>
          </a:p>
        </p:txBody>
      </p:sp>
      <p:sp>
        <p:nvSpPr>
          <p:cNvPr id="7" name="投影片編號版面配置區 6"/>
          <p:cNvSpPr>
            <a:spLocks noGrp="1"/>
          </p:cNvSpPr>
          <p:nvPr>
            <p:ph type="sldNum" sz="quarter" idx="5"/>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751" tIns="47375" rIns="94751" bIns="47375" numCol="1" anchor="b" anchorCtr="0" compatLnSpc="1">
            <a:prstTxWarp prst="textNoShape">
              <a:avLst/>
            </a:prstTxWarp>
          </a:bodyPr>
          <a:lstStyle>
            <a:lvl1pPr algn="r" eaLnBrk="1" hangingPunct="1">
              <a:defRPr sz="1200"/>
            </a:lvl1pPr>
          </a:lstStyle>
          <a:p>
            <a:fld id="{73E350BF-16AD-4FF9-8720-E8C8A4E825E2}" type="slidenum">
              <a:rPr lang="zh-TW" altLang="en-US"/>
              <a:pPr/>
              <a:t>‹#›</a:t>
            </a:fld>
            <a:endParaRPr lang="en-US" altLang="zh-TW"/>
          </a:p>
        </p:txBody>
      </p:sp>
    </p:spTree>
    <p:extLst>
      <p:ext uri="{BB962C8B-B14F-4D97-AF65-F5344CB8AC3E}">
        <p14:creationId xmlns:p14="http://schemas.microsoft.com/office/powerpoint/2010/main" val="33332506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09" tIns="47504" rIns="95009" bIns="47504" anchor="b"/>
          <a:lstStyle>
            <a:lvl1pPr defTabSz="882650">
              <a:spcBef>
                <a:spcPct val="30000"/>
              </a:spcBef>
              <a:defRPr sz="1200">
                <a:solidFill>
                  <a:schemeClr val="tx1"/>
                </a:solidFill>
                <a:latin typeface="Calibri" pitchFamily="34" charset="0"/>
                <a:ea typeface="新細明體" charset="-120"/>
              </a:defRPr>
            </a:lvl1pPr>
            <a:lvl2pPr marL="742950" indent="-285750" defTabSz="882650">
              <a:spcBef>
                <a:spcPct val="30000"/>
              </a:spcBef>
              <a:defRPr sz="1200">
                <a:solidFill>
                  <a:schemeClr val="tx1"/>
                </a:solidFill>
                <a:latin typeface="Calibri" pitchFamily="34" charset="0"/>
                <a:ea typeface="新細明體" charset="-120"/>
              </a:defRPr>
            </a:lvl2pPr>
            <a:lvl3pPr marL="1143000" indent="-228600" defTabSz="882650">
              <a:spcBef>
                <a:spcPct val="30000"/>
              </a:spcBef>
              <a:defRPr sz="1200">
                <a:solidFill>
                  <a:schemeClr val="tx1"/>
                </a:solidFill>
                <a:latin typeface="Calibri" pitchFamily="34" charset="0"/>
                <a:ea typeface="新細明體" charset="-120"/>
              </a:defRPr>
            </a:lvl3pPr>
            <a:lvl4pPr marL="1600200" indent="-228600" defTabSz="882650">
              <a:spcBef>
                <a:spcPct val="30000"/>
              </a:spcBef>
              <a:defRPr sz="1200">
                <a:solidFill>
                  <a:schemeClr val="tx1"/>
                </a:solidFill>
                <a:latin typeface="Calibri" pitchFamily="34" charset="0"/>
                <a:ea typeface="新細明體" charset="-120"/>
              </a:defRPr>
            </a:lvl4pPr>
            <a:lvl5pPr marL="2057400" indent="-228600" defTabSz="882650">
              <a:spcBef>
                <a:spcPct val="30000"/>
              </a:spcBef>
              <a:defRPr sz="1200">
                <a:solidFill>
                  <a:schemeClr val="tx1"/>
                </a:solidFill>
                <a:latin typeface="Calibri" pitchFamily="34" charset="0"/>
                <a:ea typeface="新細明體" charset="-120"/>
              </a:defRPr>
            </a:lvl5pPr>
            <a:lvl6pPr marL="2514600" indent="-228600" defTabSz="882650" eaLnBrk="0" fontAlgn="base" hangingPunct="0">
              <a:spcBef>
                <a:spcPct val="30000"/>
              </a:spcBef>
              <a:spcAft>
                <a:spcPct val="0"/>
              </a:spcAft>
              <a:defRPr sz="1200">
                <a:solidFill>
                  <a:schemeClr val="tx1"/>
                </a:solidFill>
                <a:latin typeface="Calibri" pitchFamily="34" charset="0"/>
                <a:ea typeface="新細明體" charset="-120"/>
              </a:defRPr>
            </a:lvl6pPr>
            <a:lvl7pPr marL="2971800" indent="-228600" defTabSz="882650" eaLnBrk="0" fontAlgn="base" hangingPunct="0">
              <a:spcBef>
                <a:spcPct val="30000"/>
              </a:spcBef>
              <a:spcAft>
                <a:spcPct val="0"/>
              </a:spcAft>
              <a:defRPr sz="1200">
                <a:solidFill>
                  <a:schemeClr val="tx1"/>
                </a:solidFill>
                <a:latin typeface="Calibri" pitchFamily="34" charset="0"/>
                <a:ea typeface="新細明體" charset="-120"/>
              </a:defRPr>
            </a:lvl7pPr>
            <a:lvl8pPr marL="3429000" indent="-228600" defTabSz="882650" eaLnBrk="0" fontAlgn="base" hangingPunct="0">
              <a:spcBef>
                <a:spcPct val="30000"/>
              </a:spcBef>
              <a:spcAft>
                <a:spcPct val="0"/>
              </a:spcAft>
              <a:defRPr sz="1200">
                <a:solidFill>
                  <a:schemeClr val="tx1"/>
                </a:solidFill>
                <a:latin typeface="Calibri" pitchFamily="34" charset="0"/>
                <a:ea typeface="新細明體" charset="-120"/>
              </a:defRPr>
            </a:lvl8pPr>
            <a:lvl9pPr marL="3886200" indent="-228600" defTabSz="882650" eaLnBrk="0" fontAlgn="base" hangingPunct="0">
              <a:spcBef>
                <a:spcPct val="30000"/>
              </a:spcBef>
              <a:spcAft>
                <a:spcPct val="0"/>
              </a:spcAft>
              <a:defRPr sz="1200">
                <a:solidFill>
                  <a:schemeClr val="tx1"/>
                </a:solidFill>
                <a:latin typeface="Calibri" pitchFamily="34" charset="0"/>
                <a:ea typeface="新細明體" charset="-120"/>
              </a:defRPr>
            </a:lvl9pPr>
          </a:lstStyle>
          <a:p>
            <a:pPr algn="r" eaLnBrk="1" hangingPunct="1">
              <a:spcBef>
                <a:spcPct val="0"/>
              </a:spcBef>
            </a:pPr>
            <a:fld id="{5892ED27-F4AC-420A-A93C-6F8B1AA24632}" type="slidenum">
              <a:rPr lang="en-US" altLang="zh-TW">
                <a:solidFill>
                  <a:srgbClr val="000000"/>
                </a:solidFill>
                <a:latin typeface="Arial" charset="0"/>
              </a:rPr>
              <a:pPr algn="r" eaLnBrk="1" hangingPunct="1">
                <a:spcBef>
                  <a:spcPct val="0"/>
                </a:spcBef>
              </a:pPr>
              <a:t>1</a:t>
            </a:fld>
            <a:endParaRPr lang="en-US" altLang="zh-TW">
              <a:solidFill>
                <a:srgbClr val="000000"/>
              </a:solidFill>
              <a:latin typeface="Arial" charset="0"/>
            </a:endParaRPr>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a:noFill/>
        </p:spPr>
        <p:txBody>
          <a:bodyPr lIns="95009" tIns="47504" rIns="95009" bIns="47504"/>
          <a:lstStyle/>
          <a:p>
            <a:pPr>
              <a:spcBef>
                <a:spcPct val="0"/>
              </a:spcBef>
            </a:pPr>
            <a:endParaRPr lang="zh-TW" altLang="zh-TW" smtClean="0"/>
          </a:p>
        </p:txBody>
      </p:sp>
    </p:spTree>
    <p:extLst>
      <p:ext uri="{BB962C8B-B14F-4D97-AF65-F5344CB8AC3E}">
        <p14:creationId xmlns:p14="http://schemas.microsoft.com/office/powerpoint/2010/main" val="2342676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09" tIns="47504" rIns="95009" bIns="47504" anchor="b"/>
          <a:lstStyle>
            <a:lvl1pPr defTabSz="882650">
              <a:spcBef>
                <a:spcPct val="30000"/>
              </a:spcBef>
              <a:defRPr sz="1200">
                <a:solidFill>
                  <a:schemeClr val="tx1"/>
                </a:solidFill>
                <a:latin typeface="Calibri" pitchFamily="34" charset="0"/>
                <a:ea typeface="新細明體" charset="-120"/>
              </a:defRPr>
            </a:lvl1pPr>
            <a:lvl2pPr marL="742950" indent="-285750" defTabSz="882650">
              <a:spcBef>
                <a:spcPct val="30000"/>
              </a:spcBef>
              <a:defRPr sz="1200">
                <a:solidFill>
                  <a:schemeClr val="tx1"/>
                </a:solidFill>
                <a:latin typeface="Calibri" pitchFamily="34" charset="0"/>
                <a:ea typeface="新細明體" charset="-120"/>
              </a:defRPr>
            </a:lvl2pPr>
            <a:lvl3pPr marL="1143000" indent="-228600" defTabSz="882650">
              <a:spcBef>
                <a:spcPct val="30000"/>
              </a:spcBef>
              <a:defRPr sz="1200">
                <a:solidFill>
                  <a:schemeClr val="tx1"/>
                </a:solidFill>
                <a:latin typeface="Calibri" pitchFamily="34" charset="0"/>
                <a:ea typeface="新細明體" charset="-120"/>
              </a:defRPr>
            </a:lvl3pPr>
            <a:lvl4pPr marL="1600200" indent="-228600" defTabSz="882650">
              <a:spcBef>
                <a:spcPct val="30000"/>
              </a:spcBef>
              <a:defRPr sz="1200">
                <a:solidFill>
                  <a:schemeClr val="tx1"/>
                </a:solidFill>
                <a:latin typeface="Calibri" pitchFamily="34" charset="0"/>
                <a:ea typeface="新細明體" charset="-120"/>
              </a:defRPr>
            </a:lvl4pPr>
            <a:lvl5pPr marL="2057400" indent="-228600" defTabSz="882650">
              <a:spcBef>
                <a:spcPct val="30000"/>
              </a:spcBef>
              <a:defRPr sz="1200">
                <a:solidFill>
                  <a:schemeClr val="tx1"/>
                </a:solidFill>
                <a:latin typeface="Calibri" pitchFamily="34" charset="0"/>
                <a:ea typeface="新細明體" charset="-120"/>
              </a:defRPr>
            </a:lvl5pPr>
            <a:lvl6pPr marL="2514600" indent="-228600" defTabSz="882650" eaLnBrk="0" fontAlgn="base" hangingPunct="0">
              <a:spcBef>
                <a:spcPct val="30000"/>
              </a:spcBef>
              <a:spcAft>
                <a:spcPct val="0"/>
              </a:spcAft>
              <a:defRPr sz="1200">
                <a:solidFill>
                  <a:schemeClr val="tx1"/>
                </a:solidFill>
                <a:latin typeface="Calibri" pitchFamily="34" charset="0"/>
                <a:ea typeface="新細明體" charset="-120"/>
              </a:defRPr>
            </a:lvl6pPr>
            <a:lvl7pPr marL="2971800" indent="-228600" defTabSz="882650" eaLnBrk="0" fontAlgn="base" hangingPunct="0">
              <a:spcBef>
                <a:spcPct val="30000"/>
              </a:spcBef>
              <a:spcAft>
                <a:spcPct val="0"/>
              </a:spcAft>
              <a:defRPr sz="1200">
                <a:solidFill>
                  <a:schemeClr val="tx1"/>
                </a:solidFill>
                <a:latin typeface="Calibri" pitchFamily="34" charset="0"/>
                <a:ea typeface="新細明體" charset="-120"/>
              </a:defRPr>
            </a:lvl7pPr>
            <a:lvl8pPr marL="3429000" indent="-228600" defTabSz="882650" eaLnBrk="0" fontAlgn="base" hangingPunct="0">
              <a:spcBef>
                <a:spcPct val="30000"/>
              </a:spcBef>
              <a:spcAft>
                <a:spcPct val="0"/>
              </a:spcAft>
              <a:defRPr sz="1200">
                <a:solidFill>
                  <a:schemeClr val="tx1"/>
                </a:solidFill>
                <a:latin typeface="Calibri" pitchFamily="34" charset="0"/>
                <a:ea typeface="新細明體" charset="-120"/>
              </a:defRPr>
            </a:lvl8pPr>
            <a:lvl9pPr marL="3886200" indent="-228600" defTabSz="882650" eaLnBrk="0" fontAlgn="base" hangingPunct="0">
              <a:spcBef>
                <a:spcPct val="30000"/>
              </a:spcBef>
              <a:spcAft>
                <a:spcPct val="0"/>
              </a:spcAft>
              <a:defRPr sz="1200">
                <a:solidFill>
                  <a:schemeClr val="tx1"/>
                </a:solidFill>
                <a:latin typeface="Calibri" pitchFamily="34" charset="0"/>
                <a:ea typeface="新細明體" charset="-120"/>
              </a:defRPr>
            </a:lvl9pPr>
          </a:lstStyle>
          <a:p>
            <a:pPr algn="r" eaLnBrk="1" hangingPunct="1">
              <a:spcBef>
                <a:spcPct val="0"/>
              </a:spcBef>
            </a:pPr>
            <a:fld id="{9E5DF5FD-7EDF-4F51-AF0D-06E6D7CD057F}" type="slidenum">
              <a:rPr lang="en-US" altLang="zh-TW">
                <a:solidFill>
                  <a:srgbClr val="000000"/>
                </a:solidFill>
                <a:latin typeface="Arial" charset="0"/>
              </a:rPr>
              <a:pPr algn="r" eaLnBrk="1" hangingPunct="1">
                <a:spcBef>
                  <a:spcPct val="0"/>
                </a:spcBef>
              </a:pPr>
              <a:t>8</a:t>
            </a:fld>
            <a:endParaRPr lang="en-US" altLang="zh-TW">
              <a:solidFill>
                <a:srgbClr val="000000"/>
              </a:solidFill>
              <a:latin typeface="Arial" charset="0"/>
            </a:endParaRPr>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a:noFill/>
        </p:spPr>
        <p:txBody>
          <a:bodyPr lIns="95009" tIns="47504" rIns="95009" bIns="47504"/>
          <a:lstStyle/>
          <a:p>
            <a:pPr>
              <a:spcBef>
                <a:spcPct val="0"/>
              </a:spcBef>
            </a:pPr>
            <a:endParaRPr lang="zh-TW" altLang="zh-TW" smtClean="0"/>
          </a:p>
        </p:txBody>
      </p:sp>
    </p:spTree>
    <p:extLst>
      <p:ext uri="{BB962C8B-B14F-4D97-AF65-F5344CB8AC3E}">
        <p14:creationId xmlns:p14="http://schemas.microsoft.com/office/powerpoint/2010/main" val="2905883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備忘稿版面配置區 2"/>
          <p:cNvSpPr>
            <a:spLocks noGrp="1"/>
          </p:cNvSpPr>
          <p:nvPr>
            <p:ph type="body" idx="1"/>
          </p:nvPr>
        </p:nvSpPr>
        <p:spPr>
          <a:noFill/>
        </p:spPr>
        <p:txBody>
          <a:bodyPr/>
          <a:lstStyle/>
          <a:p>
            <a:pPr eaLnBrk="1" hangingPunct="1">
              <a:spcBef>
                <a:spcPct val="0"/>
              </a:spcBef>
            </a:pPr>
            <a:endParaRPr lang="zh-TW" altLang="en-US" smtClean="0"/>
          </a:p>
        </p:txBody>
      </p:sp>
      <p:sp>
        <p:nvSpPr>
          <p:cNvPr id="45060" name="投影片編號版面配置區 3"/>
          <p:cNvSpPr>
            <a:spLocks noGrp="1"/>
          </p:cNvSpPr>
          <p:nvPr>
            <p:ph type="sldNum" sz="quarter" idx="5"/>
          </p:nvPr>
        </p:nvSpPr>
        <p:spPr>
          <a:noFill/>
        </p:spPr>
        <p:txBody>
          <a:bodyPr/>
          <a:lstStyle>
            <a:lvl1pPr>
              <a:spcBef>
                <a:spcPct val="30000"/>
              </a:spcBef>
              <a:defRPr sz="1200">
                <a:solidFill>
                  <a:schemeClr val="tx1"/>
                </a:solidFill>
                <a:latin typeface="Calibri" pitchFamily="34" charset="0"/>
                <a:ea typeface="新細明體" charset="-120"/>
              </a:defRPr>
            </a:lvl1pPr>
            <a:lvl2pPr marL="742950" indent="-285750">
              <a:spcBef>
                <a:spcPct val="30000"/>
              </a:spcBef>
              <a:defRPr sz="1200">
                <a:solidFill>
                  <a:schemeClr val="tx1"/>
                </a:solidFill>
                <a:latin typeface="Calibri" pitchFamily="34" charset="0"/>
                <a:ea typeface="新細明體" charset="-120"/>
              </a:defRPr>
            </a:lvl2pPr>
            <a:lvl3pPr marL="1143000" indent="-228600">
              <a:spcBef>
                <a:spcPct val="30000"/>
              </a:spcBef>
              <a:defRPr sz="1200">
                <a:solidFill>
                  <a:schemeClr val="tx1"/>
                </a:solidFill>
                <a:latin typeface="Calibri" pitchFamily="34" charset="0"/>
                <a:ea typeface="新細明體" charset="-120"/>
              </a:defRPr>
            </a:lvl3pPr>
            <a:lvl4pPr marL="1600200" indent="-228600">
              <a:spcBef>
                <a:spcPct val="30000"/>
              </a:spcBef>
              <a:defRPr sz="1200">
                <a:solidFill>
                  <a:schemeClr val="tx1"/>
                </a:solidFill>
                <a:latin typeface="Calibri" pitchFamily="34" charset="0"/>
                <a:ea typeface="新細明體" charset="-120"/>
              </a:defRPr>
            </a:lvl4pPr>
            <a:lvl5pPr marL="2057400" indent="-228600">
              <a:spcBef>
                <a:spcPct val="30000"/>
              </a:spcBef>
              <a:defRPr sz="1200">
                <a:solidFill>
                  <a:schemeClr val="tx1"/>
                </a:solidFill>
                <a:latin typeface="Calibri" pitchFamily="34" charset="0"/>
                <a:ea typeface="新細明體" charset="-120"/>
              </a:defRPr>
            </a:lvl5pPr>
            <a:lvl6pPr marL="2514600" indent="-228600" eaLnBrk="0" fontAlgn="base" hangingPunct="0">
              <a:spcBef>
                <a:spcPct val="30000"/>
              </a:spcBef>
              <a:spcAft>
                <a:spcPct val="0"/>
              </a:spcAft>
              <a:defRPr sz="1200">
                <a:solidFill>
                  <a:schemeClr val="tx1"/>
                </a:solidFill>
                <a:latin typeface="Calibri" pitchFamily="34" charset="0"/>
                <a:ea typeface="新細明體" charset="-120"/>
              </a:defRPr>
            </a:lvl6pPr>
            <a:lvl7pPr marL="2971800" indent="-228600" eaLnBrk="0" fontAlgn="base" hangingPunct="0">
              <a:spcBef>
                <a:spcPct val="30000"/>
              </a:spcBef>
              <a:spcAft>
                <a:spcPct val="0"/>
              </a:spcAft>
              <a:defRPr sz="1200">
                <a:solidFill>
                  <a:schemeClr val="tx1"/>
                </a:solidFill>
                <a:latin typeface="Calibri" pitchFamily="34" charset="0"/>
                <a:ea typeface="新細明體" charset="-120"/>
              </a:defRPr>
            </a:lvl7pPr>
            <a:lvl8pPr marL="3429000" indent="-228600" eaLnBrk="0" fontAlgn="base" hangingPunct="0">
              <a:spcBef>
                <a:spcPct val="30000"/>
              </a:spcBef>
              <a:spcAft>
                <a:spcPct val="0"/>
              </a:spcAft>
              <a:defRPr sz="1200">
                <a:solidFill>
                  <a:schemeClr val="tx1"/>
                </a:solidFill>
                <a:latin typeface="Calibri" pitchFamily="34" charset="0"/>
                <a:ea typeface="新細明體" charset="-120"/>
              </a:defRPr>
            </a:lvl8pPr>
            <a:lvl9pPr marL="3886200" indent="-228600" eaLnBrk="0" fontAlgn="base" hangingPunct="0">
              <a:spcBef>
                <a:spcPct val="30000"/>
              </a:spcBef>
              <a:spcAft>
                <a:spcPct val="0"/>
              </a:spcAft>
              <a:defRPr sz="1200">
                <a:solidFill>
                  <a:schemeClr val="tx1"/>
                </a:solidFill>
                <a:latin typeface="Calibri" pitchFamily="34" charset="0"/>
                <a:ea typeface="新細明體" charset="-120"/>
              </a:defRPr>
            </a:lvl9pPr>
          </a:lstStyle>
          <a:p>
            <a:pPr>
              <a:spcBef>
                <a:spcPct val="0"/>
              </a:spcBef>
            </a:pPr>
            <a:fld id="{F30CA13D-9E35-4872-99CC-45EEA2552468}" type="slidenum">
              <a:rPr lang="zh-TW" altLang="en-US">
                <a:latin typeface="Arial" charset="0"/>
              </a:rPr>
              <a:pPr>
                <a:spcBef>
                  <a:spcPct val="0"/>
                </a:spcBef>
              </a:pPr>
              <a:t>14</a:t>
            </a:fld>
            <a:endParaRPr lang="en-US" altLang="zh-TW">
              <a:latin typeface="Arial" charset="0"/>
            </a:endParaRPr>
          </a:p>
        </p:txBody>
      </p:sp>
    </p:spTree>
    <p:extLst>
      <p:ext uri="{BB962C8B-B14F-4D97-AF65-F5344CB8AC3E}">
        <p14:creationId xmlns:p14="http://schemas.microsoft.com/office/powerpoint/2010/main" val="1315480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備忘稿版面配置區 2"/>
          <p:cNvSpPr>
            <a:spLocks noGrp="1"/>
          </p:cNvSpPr>
          <p:nvPr>
            <p:ph type="body" idx="1"/>
          </p:nvPr>
        </p:nvSpPr>
        <p:spPr>
          <a:noFill/>
        </p:spPr>
        <p:txBody>
          <a:bodyPr/>
          <a:lstStyle/>
          <a:p>
            <a:pPr eaLnBrk="1" hangingPunct="1">
              <a:spcBef>
                <a:spcPct val="0"/>
              </a:spcBef>
            </a:pPr>
            <a:endParaRPr lang="zh-TW" altLang="en-US" smtClean="0"/>
          </a:p>
        </p:txBody>
      </p:sp>
      <p:sp>
        <p:nvSpPr>
          <p:cNvPr id="45060" name="投影片編號版面配置區 3"/>
          <p:cNvSpPr>
            <a:spLocks noGrp="1"/>
          </p:cNvSpPr>
          <p:nvPr>
            <p:ph type="sldNum" sz="quarter" idx="5"/>
          </p:nvPr>
        </p:nvSpPr>
        <p:spPr>
          <a:noFill/>
        </p:spPr>
        <p:txBody>
          <a:bodyPr/>
          <a:lstStyle>
            <a:lvl1pPr>
              <a:spcBef>
                <a:spcPct val="30000"/>
              </a:spcBef>
              <a:defRPr sz="1200">
                <a:solidFill>
                  <a:schemeClr val="tx1"/>
                </a:solidFill>
                <a:latin typeface="Calibri" pitchFamily="34" charset="0"/>
                <a:ea typeface="新細明體" charset="-120"/>
              </a:defRPr>
            </a:lvl1pPr>
            <a:lvl2pPr marL="742950" indent="-285750">
              <a:spcBef>
                <a:spcPct val="30000"/>
              </a:spcBef>
              <a:defRPr sz="1200">
                <a:solidFill>
                  <a:schemeClr val="tx1"/>
                </a:solidFill>
                <a:latin typeface="Calibri" pitchFamily="34" charset="0"/>
                <a:ea typeface="新細明體" charset="-120"/>
              </a:defRPr>
            </a:lvl2pPr>
            <a:lvl3pPr marL="1143000" indent="-228600">
              <a:spcBef>
                <a:spcPct val="30000"/>
              </a:spcBef>
              <a:defRPr sz="1200">
                <a:solidFill>
                  <a:schemeClr val="tx1"/>
                </a:solidFill>
                <a:latin typeface="Calibri" pitchFamily="34" charset="0"/>
                <a:ea typeface="新細明體" charset="-120"/>
              </a:defRPr>
            </a:lvl3pPr>
            <a:lvl4pPr marL="1600200" indent="-228600">
              <a:spcBef>
                <a:spcPct val="30000"/>
              </a:spcBef>
              <a:defRPr sz="1200">
                <a:solidFill>
                  <a:schemeClr val="tx1"/>
                </a:solidFill>
                <a:latin typeface="Calibri" pitchFamily="34" charset="0"/>
                <a:ea typeface="新細明體" charset="-120"/>
              </a:defRPr>
            </a:lvl4pPr>
            <a:lvl5pPr marL="2057400" indent="-228600">
              <a:spcBef>
                <a:spcPct val="30000"/>
              </a:spcBef>
              <a:defRPr sz="1200">
                <a:solidFill>
                  <a:schemeClr val="tx1"/>
                </a:solidFill>
                <a:latin typeface="Calibri" pitchFamily="34" charset="0"/>
                <a:ea typeface="新細明體" charset="-120"/>
              </a:defRPr>
            </a:lvl5pPr>
            <a:lvl6pPr marL="2514600" indent="-228600" eaLnBrk="0" fontAlgn="base" hangingPunct="0">
              <a:spcBef>
                <a:spcPct val="30000"/>
              </a:spcBef>
              <a:spcAft>
                <a:spcPct val="0"/>
              </a:spcAft>
              <a:defRPr sz="1200">
                <a:solidFill>
                  <a:schemeClr val="tx1"/>
                </a:solidFill>
                <a:latin typeface="Calibri" pitchFamily="34" charset="0"/>
                <a:ea typeface="新細明體" charset="-120"/>
              </a:defRPr>
            </a:lvl6pPr>
            <a:lvl7pPr marL="2971800" indent="-228600" eaLnBrk="0" fontAlgn="base" hangingPunct="0">
              <a:spcBef>
                <a:spcPct val="30000"/>
              </a:spcBef>
              <a:spcAft>
                <a:spcPct val="0"/>
              </a:spcAft>
              <a:defRPr sz="1200">
                <a:solidFill>
                  <a:schemeClr val="tx1"/>
                </a:solidFill>
                <a:latin typeface="Calibri" pitchFamily="34" charset="0"/>
                <a:ea typeface="新細明體" charset="-120"/>
              </a:defRPr>
            </a:lvl7pPr>
            <a:lvl8pPr marL="3429000" indent="-228600" eaLnBrk="0" fontAlgn="base" hangingPunct="0">
              <a:spcBef>
                <a:spcPct val="30000"/>
              </a:spcBef>
              <a:spcAft>
                <a:spcPct val="0"/>
              </a:spcAft>
              <a:defRPr sz="1200">
                <a:solidFill>
                  <a:schemeClr val="tx1"/>
                </a:solidFill>
                <a:latin typeface="Calibri" pitchFamily="34" charset="0"/>
                <a:ea typeface="新細明體" charset="-120"/>
              </a:defRPr>
            </a:lvl8pPr>
            <a:lvl9pPr marL="3886200" indent="-228600" eaLnBrk="0" fontAlgn="base" hangingPunct="0">
              <a:spcBef>
                <a:spcPct val="30000"/>
              </a:spcBef>
              <a:spcAft>
                <a:spcPct val="0"/>
              </a:spcAft>
              <a:defRPr sz="1200">
                <a:solidFill>
                  <a:schemeClr val="tx1"/>
                </a:solidFill>
                <a:latin typeface="Calibri" pitchFamily="34" charset="0"/>
                <a:ea typeface="新細明體" charset="-120"/>
              </a:defRPr>
            </a:lvl9pPr>
          </a:lstStyle>
          <a:p>
            <a:pPr>
              <a:spcBef>
                <a:spcPct val="0"/>
              </a:spcBef>
            </a:pPr>
            <a:fld id="{F30CA13D-9E35-4872-99CC-45EEA2552468}" type="slidenum">
              <a:rPr lang="zh-TW" altLang="en-US">
                <a:latin typeface="Arial" charset="0"/>
              </a:rPr>
              <a:pPr>
                <a:spcBef>
                  <a:spcPct val="0"/>
                </a:spcBef>
              </a:pPr>
              <a:t>15</a:t>
            </a:fld>
            <a:endParaRPr lang="en-US" altLang="zh-TW">
              <a:latin typeface="Arial" charset="0"/>
            </a:endParaRPr>
          </a:p>
        </p:txBody>
      </p:sp>
    </p:spTree>
    <p:extLst>
      <p:ext uri="{BB962C8B-B14F-4D97-AF65-F5344CB8AC3E}">
        <p14:creationId xmlns:p14="http://schemas.microsoft.com/office/powerpoint/2010/main" val="2301929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4" name="Rectangle 46"/>
          <p:cNvSpPr/>
          <p:nvPr/>
        </p:nvSpPr>
        <p:spPr>
          <a:xfrm>
            <a:off x="4649788" y="-22225"/>
            <a:ext cx="3505200" cy="23129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7" name="Footer Placeholder 4"/>
          <p:cNvSpPr>
            <a:spLocks noGrp="1"/>
          </p:cNvSpPr>
          <p:nvPr>
            <p:ph type="ftr" sz="quarter" idx="10"/>
          </p:nvPr>
        </p:nvSpPr>
        <p:spPr>
          <a:xfrm>
            <a:off x="5303838" y="5719763"/>
            <a:ext cx="2830512" cy="365125"/>
          </a:xfrm>
        </p:spPr>
        <p:txBody>
          <a:bodyPr rtlCol="0">
            <a:normAutofit/>
          </a:bodyPr>
          <a:lstStyle>
            <a:lvl1pPr fontAlgn="auto">
              <a:spcBef>
                <a:spcPts val="0"/>
              </a:spcBef>
              <a:spcAft>
                <a:spcPts val="0"/>
              </a:spcAft>
              <a:defRPr>
                <a:solidFill>
                  <a:schemeClr val="accent1"/>
                </a:solidFill>
                <a:ea typeface="+mn-ea"/>
              </a:defRPr>
            </a:lvl1pPr>
          </a:lstStyle>
          <a:p>
            <a:pPr>
              <a:defRPr/>
            </a:pPr>
            <a:endParaRPr lang="zh-TW" altLang="en-US"/>
          </a:p>
        </p:txBody>
      </p:sp>
      <p:sp>
        <p:nvSpPr>
          <p:cNvPr id="48" name="Slide Number Placeholder 5"/>
          <p:cNvSpPr>
            <a:spLocks noGrp="1"/>
          </p:cNvSpPr>
          <p:nvPr>
            <p:ph type="sldNum" sz="quarter" idx="11"/>
          </p:nvPr>
        </p:nvSpPr>
        <p:spPr>
          <a:xfrm>
            <a:off x="4649788" y="5719763"/>
            <a:ext cx="642937"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solidFill>
                  <a:schemeClr val="accent1"/>
                </a:solidFill>
              </a:defRPr>
            </a:lvl1pPr>
          </a:lstStyle>
          <a:p>
            <a:fld id="{B1F8FF10-1E6F-4AB7-9808-10A082681C80}" type="slidenum">
              <a:rPr lang="zh-TW" altLang="en-US"/>
              <a:pPr/>
              <a:t>‹#›</a:t>
            </a:fld>
            <a:endParaRPr lang="zh-TW" altLang="en-US"/>
          </a:p>
        </p:txBody>
      </p:sp>
    </p:spTree>
    <p:extLst>
      <p:ext uri="{BB962C8B-B14F-4D97-AF65-F5344CB8AC3E}">
        <p14:creationId xmlns:p14="http://schemas.microsoft.com/office/powerpoint/2010/main" val="21598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Footer Placeholder 4"/>
          <p:cNvSpPr>
            <a:spLocks noGrp="1"/>
          </p:cNvSpPr>
          <p:nvPr>
            <p:ph type="ftr" sz="quarter" idx="10"/>
          </p:nvPr>
        </p:nvSpPr>
        <p:spPr/>
        <p:txBody>
          <a:bodyPr/>
          <a:lstStyle>
            <a:lvl1pPr>
              <a:defRPr/>
            </a:lvl1pPr>
          </a:lstStyle>
          <a:p>
            <a:fld id="{D9717330-C9EA-4E4C-BFCA-D803DE194B79}" type="slidenum">
              <a:rPr lang="zh-TW" altLang="en-US"/>
              <a:pPr/>
              <a:t>‹#›</a:t>
            </a:fld>
            <a:endParaRPr lang="zh-TW" altLang="en-US"/>
          </a:p>
        </p:txBody>
      </p:sp>
    </p:spTree>
    <p:extLst>
      <p:ext uri="{BB962C8B-B14F-4D97-AF65-F5344CB8AC3E}">
        <p14:creationId xmlns:p14="http://schemas.microsoft.com/office/powerpoint/2010/main" val="206164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Footer Placeholder 4"/>
          <p:cNvSpPr>
            <a:spLocks noGrp="1"/>
          </p:cNvSpPr>
          <p:nvPr>
            <p:ph type="ftr" sz="quarter" idx="10"/>
          </p:nvPr>
        </p:nvSpPr>
        <p:spPr/>
        <p:txBody>
          <a:bodyPr/>
          <a:lstStyle>
            <a:lvl1pPr>
              <a:defRPr/>
            </a:lvl1pPr>
          </a:lstStyle>
          <a:p>
            <a:fld id="{C107F8DF-89E5-4066-92E2-8125B4357A8D}" type="slidenum">
              <a:rPr lang="zh-TW" altLang="en-US"/>
              <a:pPr/>
              <a:t>‹#›</a:t>
            </a:fld>
            <a:endParaRPr lang="zh-TW" altLang="en-US"/>
          </a:p>
        </p:txBody>
      </p:sp>
    </p:spTree>
    <p:extLst>
      <p:ext uri="{BB962C8B-B14F-4D97-AF65-F5344CB8AC3E}">
        <p14:creationId xmlns:p14="http://schemas.microsoft.com/office/powerpoint/2010/main" val="41577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Footer Placeholder 4"/>
          <p:cNvSpPr>
            <a:spLocks noGrp="1"/>
          </p:cNvSpPr>
          <p:nvPr>
            <p:ph type="ftr" sz="quarter" idx="15"/>
          </p:nvPr>
        </p:nvSpPr>
        <p:spPr/>
        <p:txBody>
          <a:bodyPr/>
          <a:lstStyle>
            <a:lvl1pPr>
              <a:defRPr/>
            </a:lvl1pPr>
          </a:lstStyle>
          <a:p>
            <a:fld id="{AD00F022-7895-492C-AA2B-761B27B0DB8C}" type="slidenum">
              <a:rPr lang="zh-TW" altLang="en-US"/>
              <a:pPr/>
              <a:t>‹#›</a:t>
            </a:fld>
            <a:endParaRPr lang="zh-TW" altLang="en-US"/>
          </a:p>
        </p:txBody>
      </p:sp>
    </p:spTree>
    <p:extLst>
      <p:ext uri="{BB962C8B-B14F-4D97-AF65-F5344CB8AC3E}">
        <p14:creationId xmlns:p14="http://schemas.microsoft.com/office/powerpoint/2010/main" val="307824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Footer Placeholder 4"/>
          <p:cNvSpPr>
            <a:spLocks noGrp="1"/>
          </p:cNvSpPr>
          <p:nvPr>
            <p:ph type="ftr" sz="quarter" idx="10"/>
          </p:nvPr>
        </p:nvSpPr>
        <p:spPr/>
        <p:txBody>
          <a:bodyPr/>
          <a:lstStyle>
            <a:lvl1pPr>
              <a:defRPr/>
            </a:lvl1pPr>
          </a:lstStyle>
          <a:p>
            <a:fld id="{0E60B5A8-07B6-437A-9EB2-DE83E2E2CA64}" type="slidenum">
              <a:rPr lang="zh-TW" altLang="en-US"/>
              <a:pPr/>
              <a:t>‹#›</a:t>
            </a:fld>
            <a:endParaRPr lang="zh-TW" altLang="en-US"/>
          </a:p>
        </p:txBody>
      </p:sp>
    </p:spTree>
    <p:extLst>
      <p:ext uri="{BB962C8B-B14F-4D97-AF65-F5344CB8AC3E}">
        <p14:creationId xmlns:p14="http://schemas.microsoft.com/office/powerpoint/2010/main" val="304209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Footer Placeholder 4"/>
          <p:cNvSpPr>
            <a:spLocks noGrp="1"/>
          </p:cNvSpPr>
          <p:nvPr>
            <p:ph type="ftr" sz="quarter" idx="10"/>
          </p:nvPr>
        </p:nvSpPr>
        <p:spPr/>
        <p:txBody>
          <a:bodyPr/>
          <a:lstStyle>
            <a:lvl1pPr>
              <a:defRPr/>
            </a:lvl1pPr>
          </a:lstStyle>
          <a:p>
            <a:fld id="{21F748F8-2D38-400D-9CB5-B36F9A286831}" type="slidenum">
              <a:rPr lang="zh-TW" altLang="en-US"/>
              <a:pPr/>
              <a:t>‹#›</a:t>
            </a:fld>
            <a:endParaRPr lang="zh-TW" altLang="en-US"/>
          </a:p>
        </p:txBody>
      </p:sp>
    </p:spTree>
    <p:extLst>
      <p:ext uri="{BB962C8B-B14F-4D97-AF65-F5344CB8AC3E}">
        <p14:creationId xmlns:p14="http://schemas.microsoft.com/office/powerpoint/2010/main" val="379545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ea typeface="標楷體" pitchFamily="65" charset="-120"/>
              </a:defRPr>
            </a:lvl1pPr>
          </a:lstStyle>
          <a:p>
            <a:fld id="{F2A6A774-CD5C-471C-85A0-EC974AC6F7F6}" type="slidenum">
              <a:rPr lang="zh-TW" altLang="en-US"/>
              <a:pPr/>
              <a:t>‹#›</a:t>
            </a:fld>
            <a:endParaRPr lang="zh-TW" altLang="en-US"/>
          </a:p>
        </p:txBody>
      </p:sp>
    </p:spTree>
    <p:extLst>
      <p:ext uri="{BB962C8B-B14F-4D97-AF65-F5344CB8AC3E}">
        <p14:creationId xmlns:p14="http://schemas.microsoft.com/office/powerpoint/2010/main" val="351299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zh-TW" altLang="en-US" smtClean="0"/>
              <a:t>按一下以編輯母片標題樣式</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48" name="Footer Placeholder 5"/>
          <p:cNvSpPr>
            <a:spLocks noGrp="1"/>
          </p:cNvSpPr>
          <p:nvPr>
            <p:ph type="ftr" sz="quarter" idx="10"/>
          </p:nvPr>
        </p:nvSpPr>
        <p:spPr>
          <a:xfrm>
            <a:off x="4641850" y="5724525"/>
            <a:ext cx="3492500" cy="365125"/>
          </a:xfrm>
        </p:spPr>
        <p:txBody>
          <a:bodyPr rtlCol="0">
            <a:normAutofit/>
          </a:bodyPr>
          <a:lstStyle>
            <a:lvl1pPr fontAlgn="auto">
              <a:spcBef>
                <a:spcPts val="0"/>
              </a:spcBef>
              <a:spcAft>
                <a:spcPts val="0"/>
              </a:spcAft>
              <a:defRPr>
                <a:ea typeface="+mn-ea"/>
              </a:defRPr>
            </a:lvl1pPr>
          </a:lstStyle>
          <a:p>
            <a:pPr>
              <a:defRPr/>
            </a:pPr>
            <a:endParaRPr lang="zh-TW" altLang="en-US"/>
          </a:p>
        </p:txBody>
      </p:sp>
    </p:spTree>
    <p:extLst>
      <p:ext uri="{BB962C8B-B14F-4D97-AF65-F5344CB8AC3E}">
        <p14:creationId xmlns:p14="http://schemas.microsoft.com/office/powerpoint/2010/main" val="381578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zh-TW" altLang="en-US" smtClean="0"/>
              <a:t>按一下以編輯母片標題樣式</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48" name="Footer Placeholder 5"/>
          <p:cNvSpPr>
            <a:spLocks noGrp="1"/>
          </p:cNvSpPr>
          <p:nvPr>
            <p:ph type="ftr" sz="quarter" idx="10"/>
          </p:nvPr>
        </p:nvSpPr>
        <p:spPr>
          <a:xfrm>
            <a:off x="4641850" y="5724525"/>
            <a:ext cx="3492500" cy="365125"/>
          </a:xfrm>
        </p:spPr>
        <p:txBody>
          <a:bodyPr rtlCol="0">
            <a:normAutofit/>
          </a:bodyPr>
          <a:lstStyle>
            <a:lvl1pPr fontAlgn="auto">
              <a:spcBef>
                <a:spcPts val="0"/>
              </a:spcBef>
              <a:spcAft>
                <a:spcPts val="0"/>
              </a:spcAft>
              <a:defRPr>
                <a:ea typeface="+mn-ea"/>
              </a:defRPr>
            </a:lvl1pPr>
          </a:lstStyle>
          <a:p>
            <a:pPr>
              <a:defRPr/>
            </a:pPr>
            <a:endParaRPr lang="zh-TW" altLang="en-US"/>
          </a:p>
        </p:txBody>
      </p:sp>
    </p:spTree>
    <p:extLst>
      <p:ext uri="{BB962C8B-B14F-4D97-AF65-F5344CB8AC3E}">
        <p14:creationId xmlns:p14="http://schemas.microsoft.com/office/powerpoint/2010/main" val="35833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Footer Placeholder 4"/>
          <p:cNvSpPr>
            <a:spLocks noGrp="1"/>
          </p:cNvSpPr>
          <p:nvPr>
            <p:ph type="ftr" sz="quarter" idx="10"/>
          </p:nvPr>
        </p:nvSpPr>
        <p:spPr/>
        <p:txBody>
          <a:bodyPr rtlCol="0"/>
          <a:lstStyle>
            <a:lvl1pPr fontAlgn="auto">
              <a:spcBef>
                <a:spcPts val="0"/>
              </a:spcBef>
              <a:spcAft>
                <a:spcPts val="0"/>
              </a:spcAft>
              <a:defRPr>
                <a:ea typeface="+mn-ea"/>
              </a:defRPr>
            </a:lvl1pPr>
          </a:lstStyle>
          <a:p>
            <a:pPr>
              <a:defRPr/>
            </a:pPr>
            <a:endParaRPr lang="zh-TW" altLang="en-US"/>
          </a:p>
        </p:txBody>
      </p:sp>
    </p:spTree>
    <p:extLst>
      <p:ext uri="{BB962C8B-B14F-4D97-AF65-F5344CB8AC3E}">
        <p14:creationId xmlns:p14="http://schemas.microsoft.com/office/powerpoint/2010/main" val="181991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lstStyle/>
          <a:p>
            <a:r>
              <a:rPr lang="zh-TW" altLang="en-US" smtClean="0"/>
              <a:t>按一下以編輯母片標題樣式</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Footer Placeholder 4"/>
          <p:cNvSpPr>
            <a:spLocks noGrp="1"/>
          </p:cNvSpPr>
          <p:nvPr>
            <p:ph type="ftr" sz="quarter" idx="10"/>
          </p:nvPr>
        </p:nvSpPr>
        <p:spPr/>
        <p:txBody>
          <a:bodyPr rtlCol="0"/>
          <a:lstStyle>
            <a:lvl1pPr fontAlgn="auto">
              <a:spcBef>
                <a:spcPts val="0"/>
              </a:spcBef>
              <a:spcAft>
                <a:spcPts val="0"/>
              </a:spcAft>
              <a:defRPr>
                <a:ea typeface="+mn-ea"/>
              </a:defRPr>
            </a:lvl1pPr>
          </a:lstStyle>
          <a:p>
            <a:pPr>
              <a:defRPr/>
            </a:pPr>
            <a:endParaRPr lang="zh-TW" altLang="en-US"/>
          </a:p>
        </p:txBody>
      </p:sp>
    </p:spTree>
    <p:extLst>
      <p:ext uri="{BB962C8B-B14F-4D97-AF65-F5344CB8AC3E}">
        <p14:creationId xmlns:p14="http://schemas.microsoft.com/office/powerpoint/2010/main" val="273908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058528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04554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88867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1042988" y="2324100"/>
            <a:ext cx="3311525" cy="3508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506913" y="2324100"/>
            <a:ext cx="3313112" cy="3508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75685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08812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396978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53278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405303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Footer Placeholder 4"/>
          <p:cNvSpPr>
            <a:spLocks noGrp="1"/>
          </p:cNvSpPr>
          <p:nvPr>
            <p:ph type="ftr" sz="quarter" idx="10"/>
          </p:nvPr>
        </p:nvSpPr>
        <p:spPr/>
        <p:txBody>
          <a:bodyPr/>
          <a:lstStyle>
            <a:lvl1pPr>
              <a:defRPr/>
            </a:lvl1pPr>
          </a:lstStyle>
          <a:p>
            <a:pPr>
              <a:defRPr/>
            </a:pPr>
            <a:endParaRPr lang="zh-TW" altLang="en-US"/>
          </a:p>
        </p:txBody>
      </p:sp>
    </p:spTree>
    <p:extLst>
      <p:ext uri="{BB962C8B-B14F-4D97-AF65-F5344CB8AC3E}">
        <p14:creationId xmlns:p14="http://schemas.microsoft.com/office/powerpoint/2010/main" val="131150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r>
              <a:rPr lang="zh-TW" altLang="en-US"/>
              <a:t>Ｐ</a:t>
            </a:r>
            <a:r>
              <a:rPr lang="en-US" altLang="zh-TW"/>
              <a:t>.</a:t>
            </a:r>
            <a:fld id="{74EA5A5B-17E1-46CD-B810-B0B820B20756}" type="slidenum">
              <a:rPr lang="en-US" altLang="zh-TW">
                <a:latin typeface="Lucida Sans Unicode" pitchFamily="34" charset="0"/>
              </a:rPr>
              <a:pPr/>
              <a:t>‹#›</a:t>
            </a:fld>
            <a:endParaRPr lang="en-US" altLang="zh-TW">
              <a:latin typeface="Lucida Sans Unicode" pitchFamily="34" charset="0"/>
            </a:endParaRPr>
          </a:p>
        </p:txBody>
      </p:sp>
    </p:spTree>
    <p:extLst>
      <p:ext uri="{BB962C8B-B14F-4D97-AF65-F5344CB8AC3E}">
        <p14:creationId xmlns:p14="http://schemas.microsoft.com/office/powerpoint/2010/main" val="326947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zh-TW" altLang="en-US" smtClean="0"/>
              <a:t>按一下以編輯母片標題樣式</a:t>
            </a:r>
            <a:endParaRPr lang="fr-FR"/>
          </a:p>
        </p:txBody>
      </p:sp>
      <p:sp>
        <p:nvSpPr>
          <p:cNvPr id="3" name="Espace réservé du contenu 2"/>
          <p:cNvSpPr>
            <a:spLocks noGrp="1"/>
          </p:cNvSpPr>
          <p:nvPr>
            <p:ph idx="1"/>
          </p:nvPr>
        </p:nvSpPr>
        <p:spPr/>
        <p:txBody>
          <a:bodyPr/>
          <a:lstStyle>
            <a:lvl1pPr>
              <a:defRPr>
                <a:latin typeface="Times New Roman" panose="02020603050405020304" pitchFamily="18" charset="0"/>
                <a:ea typeface="標楷體" pitchFamily="65" charset="-120"/>
                <a:cs typeface="Times New Roman" panose="02020603050405020304" pitchFamily="18" charset="0"/>
              </a:defRPr>
            </a:lvl1pPr>
            <a:lvl2pPr marL="742950" indent="-285750">
              <a:buFont typeface="Wingdings" pitchFamily="2" charset="2"/>
              <a:buChar char="p"/>
              <a:defRPr>
                <a:latin typeface="Times New Roman" panose="02020603050405020304" pitchFamily="18" charset="0"/>
                <a:ea typeface="標楷體" pitchFamily="65" charset="-120"/>
                <a:cs typeface="Times New Roman" panose="02020603050405020304" pitchFamily="18" charset="0"/>
              </a:defRPr>
            </a:lvl2pPr>
            <a:lvl3pPr marL="1143000" indent="-228600">
              <a:buFont typeface="Wingdings" pitchFamily="2" charset="2"/>
              <a:buChar char="l"/>
              <a:defRPr>
                <a:latin typeface="Times New Roman" panose="02020603050405020304" pitchFamily="18" charset="0"/>
                <a:ea typeface="標楷體" pitchFamily="65" charset="-120"/>
                <a:cs typeface="Times New Roman" panose="02020603050405020304" pitchFamily="18" charset="0"/>
              </a:defRPr>
            </a:lvl3pPr>
            <a:lvl4pPr>
              <a:defRPr>
                <a:latin typeface="Times New Roman" panose="02020603050405020304" pitchFamily="18" charset="0"/>
                <a:ea typeface="標楷體" pitchFamily="65" charset="-120"/>
                <a:cs typeface="Times New Roman" panose="02020603050405020304" pitchFamily="18" charset="0"/>
              </a:defRPr>
            </a:lvl4pPr>
            <a:lvl5pPr>
              <a:defRPr>
                <a:latin typeface="Times New Roman" panose="02020603050405020304" pitchFamily="18" charset="0"/>
                <a:ea typeface="標楷體" pitchFamily="65" charset="-120"/>
                <a:cs typeface="Times New Roman" panose="02020603050405020304" pitchFamily="18" charset="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fr-FR" dirty="0"/>
          </a:p>
        </p:txBody>
      </p:sp>
      <p:sp>
        <p:nvSpPr>
          <p:cNvPr id="4" name="Espace réservé du pied de page 4"/>
          <p:cNvSpPr>
            <a:spLocks noGrp="1"/>
          </p:cNvSpPr>
          <p:nvPr>
            <p:ph type="ftr" sz="quarter" idx="10"/>
          </p:nvPr>
        </p:nvSpPr>
        <p:spPr/>
        <p:txBody>
          <a:bodyPr/>
          <a:lstStyle>
            <a:lvl1pPr>
              <a:defRPr>
                <a:latin typeface="Times New Roman" panose="02020603050405020304" pitchFamily="18" charset="0"/>
                <a:cs typeface="Times New Roman" panose="02020603050405020304" pitchFamily="18" charset="0"/>
              </a:defRPr>
            </a:lvl1pPr>
          </a:lstStyle>
          <a:p>
            <a:pPr>
              <a:defRPr/>
            </a:pPr>
            <a:endParaRPr lang="zh-TW" altLang="zh-TW"/>
          </a:p>
        </p:txBody>
      </p:sp>
      <p:sp>
        <p:nvSpPr>
          <p:cNvPr id="5" name="Espace réservé du numéro de diapositive 5"/>
          <p:cNvSpPr>
            <a:spLocks noGrp="1"/>
          </p:cNvSpPr>
          <p:nvPr>
            <p:ph type="sldNum" sz="quarter" idx="11"/>
          </p:nvPr>
        </p:nvSpPr>
        <p:spPr>
          <a:xfrm>
            <a:off x="7046913" y="6592888"/>
            <a:ext cx="2133600" cy="365125"/>
          </a:xfrm>
        </p:spPr>
        <p:txBody>
          <a:bodyPr/>
          <a:lstStyle>
            <a:lvl1pPr>
              <a:defRPr>
                <a:latin typeface="Times New Roman" pitchFamily="18" charset="0"/>
                <a:cs typeface="Times New Roman" pitchFamily="18" charset="0"/>
              </a:defRPr>
            </a:lvl1pPr>
          </a:lstStyle>
          <a:p>
            <a:fld id="{15DD58BA-E57A-4E41-8089-809814AA2BA5}" type="slidenum">
              <a:rPr lang="fr-FR" altLang="zh-TW"/>
              <a:pPr/>
              <a:t>‹#›</a:t>
            </a:fld>
            <a:endParaRPr lang="fr-FR" altLang="zh-TW"/>
          </a:p>
        </p:txBody>
      </p:sp>
    </p:spTree>
    <p:extLst>
      <p:ext uri="{BB962C8B-B14F-4D97-AF65-F5344CB8AC3E}">
        <p14:creationId xmlns:p14="http://schemas.microsoft.com/office/powerpoint/2010/main" val="328166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2F35F"/>
            </a:gs>
            <a:gs pos="62000">
              <a:srgbClr val="92BE3F"/>
            </a:gs>
            <a:gs pos="100000">
              <a:srgbClr val="80A33D"/>
            </a:gs>
          </a:gsLst>
          <a:lin ang="5400000"/>
        </a:gradFill>
        <a:effectLst/>
      </p:bgPr>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3" name="Group 44"/>
            <p:cNvGrpSpPr>
              <a:grpSpLocks/>
            </p:cNvGrpSpPr>
            <p:nvPr/>
          </p:nvGrpSpPr>
          <p:grpSpPr bwMode="auto">
            <a:xfrm>
              <a:off x="0" y="0"/>
              <a:ext cx="9144000" cy="6858000"/>
              <a:chOff x="0" y="0"/>
              <a:chExt cx="9144000" cy="6858000"/>
            </a:xfrm>
          </p:grpSpPr>
          <p:grpSp>
            <p:nvGrpSpPr>
              <p:cNvPr id="1056"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1057"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1058"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71" name="Rectangle 70"/>
          <p:cNvSpPr/>
          <p:nvPr/>
        </p:nvSpPr>
        <p:spPr>
          <a:xfrm>
            <a:off x="4649788" y="-22225"/>
            <a:ext cx="3505200" cy="6238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30" name="Title Placeholder 1"/>
          <p:cNvSpPr>
            <a:spLocks noGrp="1"/>
          </p:cNvSpPr>
          <p:nvPr>
            <p:ph type="title"/>
          </p:nvPr>
        </p:nvSpPr>
        <p:spPr bwMode="auto">
          <a:xfrm>
            <a:off x="1042988" y="1027113"/>
            <a:ext cx="70246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ltLang="zh-TW" smtClean="0"/>
          </a:p>
        </p:txBody>
      </p:sp>
      <p:sp>
        <p:nvSpPr>
          <p:cNvPr id="1031"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5" name="Footer Placeholder 4"/>
          <p:cNvSpPr>
            <a:spLocks noGrp="1"/>
          </p:cNvSpPr>
          <p:nvPr>
            <p:ph type="ftr" sz="quarter" idx="3"/>
          </p:nvPr>
        </p:nvSpPr>
        <p:spPr>
          <a:xfrm>
            <a:off x="5110163" y="6116638"/>
            <a:ext cx="350202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600">
                <a:solidFill>
                  <a:srgbClr val="002060"/>
                </a:solidFill>
                <a:latin typeface="Times New Roman" pitchFamily="18" charset="0"/>
                <a:ea typeface="微軟正黑體" pitchFamily="34" charset="-120"/>
                <a:cs typeface="Times New Roman" pitchFamily="18" charset="0"/>
              </a:defRPr>
            </a:lvl1pPr>
          </a:lstStyle>
          <a:p>
            <a:fld id="{C3CFC5A2-0340-4461-A8E9-15938C9A174D}"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5514" r:id="rId1"/>
    <p:sldLayoutId id="2147485499" r:id="rId2"/>
    <p:sldLayoutId id="2147485500" r:id="rId3"/>
    <p:sldLayoutId id="2147485501" r:id="rId4"/>
    <p:sldLayoutId id="2147485502" r:id="rId5"/>
    <p:sldLayoutId id="2147485503" r:id="rId6"/>
    <p:sldLayoutId id="2147485515" r:id="rId7"/>
    <p:sldLayoutId id="2147485516" r:id="rId8"/>
    <p:sldLayoutId id="2147485517" r:id="rId9"/>
    <p:sldLayoutId id="2147485518" r:id="rId10"/>
    <p:sldLayoutId id="21474855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ctr" rtl="0" eaLnBrk="0" fontAlgn="base" hangingPunct="0">
        <a:spcBef>
          <a:spcPct val="0"/>
        </a:spcBef>
        <a:spcAft>
          <a:spcPct val="0"/>
        </a:spcAft>
        <a:defRPr sz="4000" b="1" kern="1200">
          <a:solidFill>
            <a:schemeClr val="accent1"/>
          </a:solidFill>
          <a:latin typeface="+mj-lt"/>
          <a:ea typeface="+mj-ea"/>
          <a:cs typeface="+mj-cs"/>
        </a:defRPr>
      </a:lvl1pPr>
      <a:lvl2pPr algn="ctr" rtl="0" eaLnBrk="0" fontAlgn="base" hangingPunct="0">
        <a:spcBef>
          <a:spcPct val="0"/>
        </a:spcBef>
        <a:spcAft>
          <a:spcPct val="0"/>
        </a:spcAft>
        <a:defRPr sz="4000" b="1">
          <a:solidFill>
            <a:schemeClr val="accent1"/>
          </a:solidFill>
          <a:latin typeface="Century Gothic" pitchFamily="34" charset="0"/>
          <a:ea typeface="微軟正黑體" pitchFamily="34" charset="-120"/>
        </a:defRPr>
      </a:lvl2pPr>
      <a:lvl3pPr algn="ctr" rtl="0" eaLnBrk="0" fontAlgn="base" hangingPunct="0">
        <a:spcBef>
          <a:spcPct val="0"/>
        </a:spcBef>
        <a:spcAft>
          <a:spcPct val="0"/>
        </a:spcAft>
        <a:defRPr sz="4000" b="1">
          <a:solidFill>
            <a:schemeClr val="accent1"/>
          </a:solidFill>
          <a:latin typeface="Century Gothic" pitchFamily="34" charset="0"/>
          <a:ea typeface="微軟正黑體" pitchFamily="34" charset="-120"/>
        </a:defRPr>
      </a:lvl3pPr>
      <a:lvl4pPr algn="ctr" rtl="0" eaLnBrk="0" fontAlgn="base" hangingPunct="0">
        <a:spcBef>
          <a:spcPct val="0"/>
        </a:spcBef>
        <a:spcAft>
          <a:spcPct val="0"/>
        </a:spcAft>
        <a:defRPr sz="4000" b="1">
          <a:solidFill>
            <a:schemeClr val="accent1"/>
          </a:solidFill>
          <a:latin typeface="Century Gothic" pitchFamily="34" charset="0"/>
          <a:ea typeface="微軟正黑體" pitchFamily="34" charset="-120"/>
        </a:defRPr>
      </a:lvl4pPr>
      <a:lvl5pPr algn="ctr" rtl="0" eaLnBrk="0" fontAlgn="base" hangingPunct="0">
        <a:spcBef>
          <a:spcPct val="0"/>
        </a:spcBef>
        <a:spcAft>
          <a:spcPct val="0"/>
        </a:spcAft>
        <a:defRPr sz="4000" b="1">
          <a:solidFill>
            <a:schemeClr val="accent1"/>
          </a:solidFill>
          <a:latin typeface="Century Gothic" pitchFamily="34" charset="0"/>
          <a:ea typeface="微軟正黑體"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itchFamily="18" charset="2"/>
        <a:buChar char=""/>
        <a:defRPr sz="28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pitchFamily="2" charset="2"/>
        <a:buChar char="p"/>
        <a:defRPr sz="26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2F35F"/>
            </a:gs>
            <a:gs pos="62000">
              <a:srgbClr val="92BE3F"/>
            </a:gs>
            <a:gs pos="100000">
              <a:srgbClr val="80A33D"/>
            </a:gs>
          </a:gsLst>
          <a:lin ang="5400000"/>
        </a:gradFill>
        <a:effectLst/>
      </p:bgPr>
    </p:bg>
    <p:spTree>
      <p:nvGrpSpPr>
        <p:cNvPr id="1" name=""/>
        <p:cNvGrpSpPr/>
        <p:nvPr/>
      </p:nvGrpSpPr>
      <p:grpSpPr>
        <a:xfrm>
          <a:off x="0" y="0"/>
          <a:ext cx="0" cy="0"/>
          <a:chOff x="0" y="0"/>
          <a:chExt cx="0" cy="0"/>
        </a:xfrm>
      </p:grpSpPr>
      <p:grpSp>
        <p:nvGrpSpPr>
          <p:cNvPr id="2050" name="Group 41"/>
          <p:cNvGrpSpPr>
            <a:grpSpLocks/>
          </p:cNvGrpSpPr>
          <p:nvPr/>
        </p:nvGrpSpPr>
        <p:grpSpPr bwMode="auto">
          <a:xfrm>
            <a:off x="-304800" y="0"/>
            <a:ext cx="9932988" cy="6858000"/>
            <a:chOff x="-382404" y="0"/>
            <a:chExt cx="9932332" cy="6858000"/>
          </a:xfrm>
        </p:grpSpPr>
        <p:grpSp>
          <p:nvGrpSpPr>
            <p:cNvPr id="2057" name="Group 44"/>
            <p:cNvGrpSpPr>
              <a:grpSpLocks/>
            </p:cNvGrpSpPr>
            <p:nvPr/>
          </p:nvGrpSpPr>
          <p:grpSpPr bwMode="auto">
            <a:xfrm>
              <a:off x="0" y="0"/>
              <a:ext cx="9144000" cy="6858000"/>
              <a:chOff x="0" y="0"/>
              <a:chExt cx="9144000" cy="6858000"/>
            </a:xfrm>
          </p:grpSpPr>
          <p:grpSp>
            <p:nvGrpSpPr>
              <p:cNvPr id="2080"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2081"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grpSp>
            <p:nvGrpSpPr>
              <p:cNvPr id="2082"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kumimoji="0"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71" name="Rectangle 70"/>
          <p:cNvSpPr/>
          <p:nvPr/>
        </p:nvSpPr>
        <p:spPr>
          <a:xfrm>
            <a:off x="4649788" y="-22225"/>
            <a:ext cx="3505200" cy="6238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p>
        </p:txBody>
      </p:sp>
      <p:sp>
        <p:nvSpPr>
          <p:cNvPr id="2054" name="Title Placeholder 1"/>
          <p:cNvSpPr>
            <a:spLocks noGrp="1"/>
          </p:cNvSpPr>
          <p:nvPr>
            <p:ph type="title"/>
          </p:nvPr>
        </p:nvSpPr>
        <p:spPr bwMode="auto">
          <a:xfrm>
            <a:off x="1042988" y="1027113"/>
            <a:ext cx="70246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endParaRPr lang="en-US" altLang="zh-TW" smtClean="0"/>
          </a:p>
        </p:txBody>
      </p:sp>
      <p:sp>
        <p:nvSpPr>
          <p:cNvPr id="2055"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63"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schemeClr val="accent1"/>
                </a:solidFill>
                <a:latin typeface="+mn-lt"/>
                <a:ea typeface="+mn-ea"/>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5504" r:id="rId1"/>
    <p:sldLayoutId id="2147485505" r:id="rId2"/>
    <p:sldLayoutId id="2147485506" r:id="rId3"/>
    <p:sldLayoutId id="2147485507" r:id="rId4"/>
    <p:sldLayoutId id="2147485508" r:id="rId5"/>
    <p:sldLayoutId id="2147485509" r:id="rId6"/>
    <p:sldLayoutId id="2147485510" r:id="rId7"/>
    <p:sldLayoutId id="2147485511" r:id="rId8"/>
    <p:sldLayoutId id="214748551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rtl="0" eaLnBrk="0" fontAlgn="base" hangingPunct="0">
        <a:spcBef>
          <a:spcPct val="0"/>
        </a:spcBef>
        <a:spcAft>
          <a:spcPct val="0"/>
        </a:spcAft>
        <a:defRPr kumimoji="1" sz="4000">
          <a:solidFill>
            <a:schemeClr val="accent1"/>
          </a:solidFill>
          <a:latin typeface="+mj-lt"/>
          <a:ea typeface="+mj-ea"/>
          <a:cs typeface="+mj-cs"/>
        </a:defRPr>
      </a:lvl1pPr>
      <a:lvl2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2pPr>
      <a:lvl3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3pPr>
      <a:lvl4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4pPr>
      <a:lvl5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5pPr>
      <a:lvl6pPr marL="457200" algn="l" rtl="0" fontAlgn="base">
        <a:spcBef>
          <a:spcPct val="0"/>
        </a:spcBef>
        <a:spcAft>
          <a:spcPct val="0"/>
        </a:spcAft>
        <a:defRPr kumimoji="1" sz="4000">
          <a:solidFill>
            <a:schemeClr val="accent1"/>
          </a:solidFill>
          <a:latin typeface="Century Gothic" pitchFamily="34" charset="0"/>
          <a:ea typeface="新細明體" pitchFamily="18" charset="-120"/>
        </a:defRPr>
      </a:lvl6pPr>
      <a:lvl7pPr marL="914400" algn="l" rtl="0" fontAlgn="base">
        <a:spcBef>
          <a:spcPct val="0"/>
        </a:spcBef>
        <a:spcAft>
          <a:spcPct val="0"/>
        </a:spcAft>
        <a:defRPr kumimoji="1" sz="4000">
          <a:solidFill>
            <a:schemeClr val="accent1"/>
          </a:solidFill>
          <a:latin typeface="Century Gothic" pitchFamily="34" charset="0"/>
          <a:ea typeface="新細明體" pitchFamily="18" charset="-120"/>
        </a:defRPr>
      </a:lvl7pPr>
      <a:lvl8pPr marL="1371600" algn="l" rtl="0" fontAlgn="base">
        <a:spcBef>
          <a:spcPct val="0"/>
        </a:spcBef>
        <a:spcAft>
          <a:spcPct val="0"/>
        </a:spcAft>
        <a:defRPr kumimoji="1" sz="4000">
          <a:solidFill>
            <a:schemeClr val="accent1"/>
          </a:solidFill>
          <a:latin typeface="Century Gothic" pitchFamily="34" charset="0"/>
          <a:ea typeface="新細明體" pitchFamily="18" charset="-120"/>
        </a:defRPr>
      </a:lvl8pPr>
      <a:lvl9pPr marL="1828800" algn="l" rtl="0" fontAlgn="base">
        <a:spcBef>
          <a:spcPct val="0"/>
        </a:spcBef>
        <a:spcAft>
          <a:spcPct val="0"/>
        </a:spcAft>
        <a:defRPr kumimoji="1" sz="4000">
          <a:solidFill>
            <a:schemeClr val="accent1"/>
          </a:solidFill>
          <a:latin typeface="Century Gothic" pitchFamily="34" charset="0"/>
          <a:ea typeface="新細明體" pitchFamily="18" charset="-120"/>
        </a:defRPr>
      </a:lvl9pPr>
    </p:titleStyle>
    <p:bodyStyle>
      <a:lvl1pPr marL="342900" indent="-273050" algn="l" rtl="0" eaLnBrk="0" fontAlgn="base" hangingPunct="0">
        <a:spcBef>
          <a:spcPct val="20000"/>
        </a:spcBef>
        <a:spcAft>
          <a:spcPct val="0"/>
        </a:spcAft>
        <a:buClr>
          <a:schemeClr val="accent1"/>
        </a:buClr>
        <a:buSzPct val="76000"/>
        <a:buFont typeface="Wingdings 2" pitchFamily="18" charset="2"/>
        <a:buChar char=""/>
        <a:defRPr kumimoji="1" sz="24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itchFamily="18" charset="2"/>
        <a:buChar char=""/>
        <a:defRPr kumimoji="1" sz="2200">
          <a:solidFill>
            <a:schemeClr val="tx2"/>
          </a:solidFill>
          <a:latin typeface="+mn-lt"/>
          <a:ea typeface="+mn-ea"/>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kumimoji="1" sz="2000">
          <a:solidFill>
            <a:schemeClr val="tx2"/>
          </a:solidFill>
          <a:latin typeface="+mn-lt"/>
          <a:ea typeface="+mn-ea"/>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kumimoji="1">
          <a:solidFill>
            <a:schemeClr val="tx2"/>
          </a:solidFill>
          <a:latin typeface="+mn-lt"/>
          <a:ea typeface="+mn-ea"/>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mn-lt"/>
          <a:ea typeface="+mn-ea"/>
        </a:defRPr>
      </a:lvl5pPr>
      <a:lvl6pPr marL="1782763" indent="-228600" algn="l" rtl="0" fontAlgn="base">
        <a:spcBef>
          <a:spcPct val="20000"/>
        </a:spcBef>
        <a:spcAft>
          <a:spcPct val="0"/>
        </a:spcAft>
        <a:buClr>
          <a:schemeClr val="accent1"/>
        </a:buClr>
        <a:buSzPct val="76000"/>
        <a:buFont typeface="Wingdings 2" pitchFamily="18" charset="2"/>
        <a:buChar char=""/>
        <a:defRPr kumimoji="1" sz="1600">
          <a:solidFill>
            <a:schemeClr val="tx2"/>
          </a:solidFill>
          <a:latin typeface="+mn-lt"/>
          <a:ea typeface="+mn-ea"/>
        </a:defRPr>
      </a:lvl6pPr>
      <a:lvl7pPr marL="2239963" indent="-228600" algn="l" rtl="0" fontAlgn="base">
        <a:spcBef>
          <a:spcPct val="20000"/>
        </a:spcBef>
        <a:spcAft>
          <a:spcPct val="0"/>
        </a:spcAft>
        <a:buClr>
          <a:schemeClr val="accent1"/>
        </a:buClr>
        <a:buSzPct val="76000"/>
        <a:buFont typeface="Wingdings 2" pitchFamily="18" charset="2"/>
        <a:buChar char=""/>
        <a:defRPr kumimoji="1" sz="1600">
          <a:solidFill>
            <a:schemeClr val="tx2"/>
          </a:solidFill>
          <a:latin typeface="+mn-lt"/>
          <a:ea typeface="+mn-ea"/>
        </a:defRPr>
      </a:lvl7pPr>
      <a:lvl8pPr marL="2697163" indent="-228600" algn="l" rtl="0" fontAlgn="base">
        <a:spcBef>
          <a:spcPct val="20000"/>
        </a:spcBef>
        <a:spcAft>
          <a:spcPct val="0"/>
        </a:spcAft>
        <a:buClr>
          <a:schemeClr val="accent1"/>
        </a:buClr>
        <a:buSzPct val="76000"/>
        <a:buFont typeface="Wingdings 2" pitchFamily="18" charset="2"/>
        <a:buChar char=""/>
        <a:defRPr kumimoji="1" sz="1600">
          <a:solidFill>
            <a:schemeClr val="tx2"/>
          </a:solidFill>
          <a:latin typeface="+mn-lt"/>
          <a:ea typeface="+mn-ea"/>
        </a:defRPr>
      </a:lvl8pPr>
      <a:lvl9pPr marL="3154363" indent="-228600" algn="l" rtl="0" fontAlgn="base">
        <a:spcBef>
          <a:spcPct val="20000"/>
        </a:spcBef>
        <a:spcAft>
          <a:spcPct val="0"/>
        </a:spcAft>
        <a:buClr>
          <a:schemeClr val="accent1"/>
        </a:buClr>
        <a:buSzPct val="76000"/>
        <a:buFont typeface="Wingdings 2" pitchFamily="18" charset="2"/>
        <a:buChar char=""/>
        <a:defRPr kumimoji="1" sz="1600">
          <a:solidFill>
            <a:schemeClr val="tx2"/>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8" descr="03內容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08725"/>
            <a:ext cx="91440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7" descr="03內容02"/>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a:stretch>
            <a:fillRect/>
          </a:stretch>
        </p:blipFill>
        <p:spPr bwMode="auto">
          <a:xfrm>
            <a:off x="1588" y="6350"/>
            <a:ext cx="91440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307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mn-lt"/>
                <a:ea typeface="新細明體" pitchFamily="18"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mn-lt"/>
                <a:ea typeface="新細明體" pitchFamily="18" charset="-120"/>
              </a:defRPr>
            </a:lvl1pPr>
          </a:lstStyle>
          <a:p>
            <a:pPr>
              <a:defRPr/>
            </a:pPr>
            <a:endParaRPr lang="en-US" altLang="zh-TW"/>
          </a:p>
        </p:txBody>
      </p:sp>
      <p:sp>
        <p:nvSpPr>
          <p:cNvPr id="1030" name="Rectangle 6"/>
          <p:cNvSpPr>
            <a:spLocks noGrp="1" noChangeArrowheads="1"/>
          </p:cNvSpPr>
          <p:nvPr>
            <p:ph type="sldNum" sz="quarter" idx="4"/>
          </p:nvPr>
        </p:nvSpPr>
        <p:spPr bwMode="auto">
          <a:xfrm>
            <a:off x="7019925" y="65246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Bookman Old Style" pitchFamily="18" charset="0"/>
              </a:defRPr>
            </a:lvl1pPr>
          </a:lstStyle>
          <a:p>
            <a:r>
              <a:rPr lang="zh-TW" altLang="en-US"/>
              <a:t>Ｐ</a:t>
            </a:r>
            <a:r>
              <a:rPr lang="en-US" altLang="zh-TW"/>
              <a:t>.</a:t>
            </a:r>
            <a:fld id="{9AF7432B-5C31-4806-BD80-658F666AB114}" type="slidenum">
              <a:rPr lang="en-US" altLang="zh-TW">
                <a:latin typeface="Lucida Sans Unicode" pitchFamily="34" charset="0"/>
              </a:rPr>
              <a:pPr/>
              <a:t>‹#›</a:t>
            </a:fld>
            <a:endParaRPr lang="en-US" altLang="zh-TW">
              <a:latin typeface="Lucida Sans Unicode" pitchFamily="34" charset="0"/>
            </a:endParaRPr>
          </a:p>
        </p:txBody>
      </p:sp>
    </p:spTree>
  </p:cSld>
  <p:clrMap bg1="lt1" tx1="dk1" bg2="lt2" tx2="dk2" accent1="accent1" accent2="accent2" accent3="accent3" accent4="accent4" accent5="accent5" accent6="accent6" hlink="hlink" folHlink="folHlink"/>
  <p:sldLayoutIdLst>
    <p:sldLayoutId id="2147485513" r:id="rId1"/>
    <p:sldLayoutId id="2147485520"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rtl="0" eaLnBrk="0" fontAlgn="base" hangingPunct="0">
        <a:spcBef>
          <a:spcPct val="0"/>
        </a:spcBef>
        <a:spcAft>
          <a:spcPct val="0"/>
        </a:spcAft>
        <a:defRPr kumimoji="1" sz="4000">
          <a:solidFill>
            <a:schemeClr val="tx2"/>
          </a:solidFill>
          <a:latin typeface="+mj-lt"/>
          <a:ea typeface="+mj-ea"/>
          <a:cs typeface="+mj-cs"/>
        </a:defRPr>
      </a:lvl1pPr>
      <a:lvl2pPr algn="ctr" rtl="0" eaLnBrk="0" fontAlgn="base" hangingPunct="0">
        <a:spcBef>
          <a:spcPct val="0"/>
        </a:spcBef>
        <a:spcAft>
          <a:spcPct val="0"/>
        </a:spcAft>
        <a:defRPr kumimoji="1" sz="4000">
          <a:solidFill>
            <a:schemeClr val="tx2"/>
          </a:solidFill>
          <a:latin typeface="Arial" charset="0"/>
          <a:ea typeface="新細明體" pitchFamily="18" charset="-120"/>
        </a:defRPr>
      </a:lvl2pPr>
      <a:lvl3pPr algn="ctr" rtl="0" eaLnBrk="0" fontAlgn="base" hangingPunct="0">
        <a:spcBef>
          <a:spcPct val="0"/>
        </a:spcBef>
        <a:spcAft>
          <a:spcPct val="0"/>
        </a:spcAft>
        <a:defRPr kumimoji="1" sz="4000">
          <a:solidFill>
            <a:schemeClr val="tx2"/>
          </a:solidFill>
          <a:latin typeface="Arial" charset="0"/>
          <a:ea typeface="新細明體" pitchFamily="18" charset="-120"/>
        </a:defRPr>
      </a:lvl3pPr>
      <a:lvl4pPr algn="ctr" rtl="0" eaLnBrk="0" fontAlgn="base" hangingPunct="0">
        <a:spcBef>
          <a:spcPct val="0"/>
        </a:spcBef>
        <a:spcAft>
          <a:spcPct val="0"/>
        </a:spcAft>
        <a:defRPr kumimoji="1" sz="4000">
          <a:solidFill>
            <a:schemeClr val="tx2"/>
          </a:solidFill>
          <a:latin typeface="Arial" charset="0"/>
          <a:ea typeface="新細明體" pitchFamily="18" charset="-120"/>
        </a:defRPr>
      </a:lvl4pPr>
      <a:lvl5pPr algn="ctr" rtl="0" eaLnBrk="0" fontAlgn="base" hangingPunct="0">
        <a:spcBef>
          <a:spcPct val="0"/>
        </a:spcBef>
        <a:spcAft>
          <a:spcPct val="0"/>
        </a:spcAft>
        <a:defRPr kumimoji="1" sz="4000">
          <a:solidFill>
            <a:schemeClr val="tx2"/>
          </a:solidFill>
          <a:latin typeface="Arial" charset="0"/>
          <a:ea typeface="新細明體" pitchFamily="18" charset="-120"/>
        </a:defRPr>
      </a:lvl5pPr>
      <a:lvl6pPr marL="457200" algn="ctr" rtl="0" fontAlgn="base">
        <a:spcBef>
          <a:spcPct val="0"/>
        </a:spcBef>
        <a:spcAft>
          <a:spcPct val="0"/>
        </a:spcAft>
        <a:defRPr kumimoji="1" sz="4000">
          <a:solidFill>
            <a:schemeClr val="tx2"/>
          </a:solidFill>
          <a:latin typeface="Arial" charset="0"/>
          <a:ea typeface="新細明體" pitchFamily="18" charset="-120"/>
        </a:defRPr>
      </a:lvl6pPr>
      <a:lvl7pPr marL="914400" algn="ctr" rtl="0" fontAlgn="base">
        <a:spcBef>
          <a:spcPct val="0"/>
        </a:spcBef>
        <a:spcAft>
          <a:spcPct val="0"/>
        </a:spcAft>
        <a:defRPr kumimoji="1" sz="4000">
          <a:solidFill>
            <a:schemeClr val="tx2"/>
          </a:solidFill>
          <a:latin typeface="Arial" charset="0"/>
          <a:ea typeface="新細明體" pitchFamily="18" charset="-120"/>
        </a:defRPr>
      </a:lvl7pPr>
      <a:lvl8pPr marL="1371600" algn="ctr" rtl="0" fontAlgn="base">
        <a:spcBef>
          <a:spcPct val="0"/>
        </a:spcBef>
        <a:spcAft>
          <a:spcPct val="0"/>
        </a:spcAft>
        <a:defRPr kumimoji="1" sz="4000">
          <a:solidFill>
            <a:schemeClr val="tx2"/>
          </a:solidFill>
          <a:latin typeface="Arial" charset="0"/>
          <a:ea typeface="新細明體" pitchFamily="18" charset="-120"/>
        </a:defRPr>
      </a:lvl8pPr>
      <a:lvl9pPr marL="1828800" algn="ctr" rtl="0" fontAlgn="base">
        <a:spcBef>
          <a:spcPct val="0"/>
        </a:spcBef>
        <a:spcAft>
          <a:spcPct val="0"/>
        </a:spcAft>
        <a:defRPr kumimoji="1" sz="40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Blip>
          <a:blip r:embed="rId6"/>
        </a:buBlip>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6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7.jp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7.jp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1.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1" name="Rectangle 3"/>
          <p:cNvSpPr>
            <a:spLocks noGrp="1" noChangeArrowheads="1"/>
          </p:cNvSpPr>
          <p:nvPr>
            <p:ph type="ctrTitle" idx="4294967295"/>
          </p:nvPr>
        </p:nvSpPr>
        <p:spPr>
          <a:xfrm>
            <a:off x="467544" y="1510184"/>
            <a:ext cx="8208912" cy="2016125"/>
          </a:xfrm>
          <a:ln>
            <a:miter lim="800000"/>
            <a:headEnd/>
            <a:tailEnd/>
          </a:ln>
          <a:ex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lnSpc>
                <a:spcPts val="6800"/>
              </a:lnSpc>
              <a:defRPr/>
            </a:pP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第</a:t>
            </a:r>
            <a:r>
              <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六</a:t>
            </a: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屆國家</a:t>
            </a:r>
            <a:r>
              <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環境教育</a:t>
            </a: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獎</a:t>
            </a:r>
            <a:r>
              <a:rPr lang="en-US" altLang="zh-TW"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
            </a:r>
            <a:br>
              <a:rPr lang="en-US" altLang="zh-TW"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b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條</a:t>
            </a:r>
            <a:r>
              <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文</a:t>
            </a: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修正</a:t>
            </a:r>
            <a:r>
              <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說明</a:t>
            </a:r>
          </a:p>
        </p:txBody>
      </p:sp>
      <p:sp>
        <p:nvSpPr>
          <p:cNvPr id="43012" name="Rectangle 4"/>
          <p:cNvSpPr>
            <a:spLocks noGrp="1" noChangeArrowheads="1"/>
          </p:cNvSpPr>
          <p:nvPr>
            <p:ph type="subTitle" idx="4294967295"/>
          </p:nvPr>
        </p:nvSpPr>
        <p:spPr>
          <a:xfrm>
            <a:off x="1259632" y="4461917"/>
            <a:ext cx="6624637" cy="1703387"/>
          </a:xfrm>
          <a:ln>
            <a:miter lim="800000"/>
            <a:headEnd/>
            <a:tailEnd/>
          </a:ln>
          <a:ex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eaLnBrk="1" hangingPunct="1">
              <a:lnSpc>
                <a:spcPts val="3600"/>
              </a:lnSpc>
              <a:spcBef>
                <a:spcPts val="600"/>
              </a:spcBef>
              <a:spcAft>
                <a:spcPts val="600"/>
              </a:spcAft>
              <a:buFontTx/>
              <a:buNone/>
              <a:defRPr/>
            </a:pPr>
            <a:endParaRPr lang="en-US" altLang="zh-TW"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marL="0" indent="0" algn="ctr" eaLnBrk="1" hangingPunct="1">
              <a:lnSpc>
                <a:spcPts val="3600"/>
              </a:lnSpc>
              <a:spcBef>
                <a:spcPts val="600"/>
              </a:spcBef>
              <a:spcAft>
                <a:spcPts val="600"/>
              </a:spcAft>
              <a:buFontTx/>
              <a:buNone/>
              <a:defRPr/>
            </a:pPr>
            <a:r>
              <a:rPr lang="zh-TW"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綜合計畫科</a:t>
            </a:r>
            <a:endParaRPr lang="en-US" altLang="zh-TW"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marL="0" indent="0" algn="ctr" eaLnBrk="1" hangingPunct="1">
              <a:lnSpc>
                <a:spcPts val="3600"/>
              </a:lnSpc>
              <a:spcBef>
                <a:spcPts val="600"/>
              </a:spcBef>
              <a:spcAft>
                <a:spcPts val="600"/>
              </a:spcAft>
              <a:buFontTx/>
              <a:buNone/>
              <a:defRPr/>
            </a:pPr>
            <a:r>
              <a:rPr lang="en-US" altLang="zh-TW"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106</a:t>
            </a:r>
            <a:r>
              <a:rPr lang="zh-TW" altLang="en-US"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年</a:t>
            </a:r>
            <a:r>
              <a:rPr lang="en-US" altLang="zh-TW"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3</a:t>
            </a:r>
            <a:r>
              <a:rPr lang="zh-TW" altLang="en-US"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月</a:t>
            </a:r>
            <a:r>
              <a:rPr lang="en-US" altLang="zh-TW"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17</a:t>
            </a:r>
            <a:r>
              <a:rPr lang="zh-TW" altLang="en-US"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日</a:t>
            </a:r>
          </a:p>
        </p:txBody>
      </p:sp>
      <p:sp>
        <p:nvSpPr>
          <p:cNvPr id="107525" name="Text Box 12"/>
          <p:cNvSpPr txBox="1">
            <a:spLocks noChangeArrowheads="1"/>
          </p:cNvSpPr>
          <p:nvPr/>
        </p:nvSpPr>
        <p:spPr bwMode="auto">
          <a:xfrm>
            <a:off x="1072695" y="606736"/>
            <a:ext cx="3311525" cy="461665"/>
          </a:xfrm>
          <a:prstGeom prst="rect">
            <a:avLst/>
          </a:prstGeom>
          <a:noFill/>
          <a:ln w="9525">
            <a:noFill/>
            <a:miter lim="800000"/>
            <a:headEnd/>
            <a:tailEnd/>
          </a:ln>
        </p:spPr>
        <p:txBody>
          <a:bodyPr>
            <a:spAutoFit/>
          </a:bodyPr>
          <a:lstStyle/>
          <a:p>
            <a:pPr eaLnBrk="1" hangingPunct="1">
              <a:spcBef>
                <a:spcPct val="50000"/>
              </a:spcBef>
              <a:defRPr/>
            </a:pPr>
            <a:r>
              <a:rPr lang="zh-TW" altLang="en-US" sz="2400" dirty="0">
                <a:ln w="18415" cmpd="sng">
                  <a:solidFill>
                    <a:srgbClr val="FFFFFF"/>
                  </a:solidFill>
                  <a:prstDash val="solid"/>
                </a:ln>
                <a:blipFill>
                  <a:blip r:embed="rId4"/>
                  <a:tile tx="0" ty="0" sx="100000" sy="100000" flip="none" algn="tl"/>
                </a:blipFill>
                <a:effectLst>
                  <a:glow rad="101600">
                    <a:srgbClr val="2D2D8A">
                      <a:satMod val="175000"/>
                      <a:alpha val="40000"/>
                    </a:srgbClr>
                  </a:glow>
                </a:effectLst>
                <a:latin typeface="標楷體" pitchFamily="65" charset="-120"/>
                <a:ea typeface="標楷體" pitchFamily="65" charset="-120"/>
              </a:rPr>
              <a:t>花蓮縣環境保護局</a:t>
            </a:r>
          </a:p>
        </p:txBody>
      </p:sp>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4282" y="357166"/>
            <a:ext cx="1000132" cy="1000132"/>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內容版面配置區 2"/>
          <p:cNvSpPr>
            <a:spLocks noGrp="1"/>
          </p:cNvSpPr>
          <p:nvPr>
            <p:ph idx="1"/>
          </p:nvPr>
        </p:nvSpPr>
        <p:spPr>
          <a:xfrm>
            <a:off x="457200" y="2203450"/>
            <a:ext cx="8229600" cy="3529013"/>
          </a:xfrm>
        </p:spPr>
        <p:txBody>
          <a:bodyPr/>
          <a:lstStyle/>
          <a:p>
            <a:pPr marL="984250" indent="-984250" algn="just">
              <a:buFontTx/>
              <a:buNone/>
            </a:pPr>
            <a:r>
              <a:rPr lang="en-US" altLang="zh-TW" sz="4400" dirty="0" smtClean="0"/>
              <a:t>(</a:t>
            </a:r>
            <a:r>
              <a:rPr lang="zh-TW" altLang="en-US" sz="4400" dirty="0" smtClean="0"/>
              <a:t>一</a:t>
            </a:r>
            <a:r>
              <a:rPr lang="en-US" altLang="zh-TW" sz="4400" dirty="0" smtClean="0"/>
              <a:t>)</a:t>
            </a:r>
            <a:r>
              <a:rPr lang="zh-TW" altLang="en-US" sz="4400" u="sng" dirty="0" smtClean="0">
                <a:solidFill>
                  <a:srgbClr val="FF0000"/>
                </a:solidFill>
              </a:rPr>
              <a:t>修正</a:t>
            </a:r>
            <a:r>
              <a:rPr lang="zh-TW" altLang="en-US" sz="4400" dirty="0" smtClean="0"/>
              <a:t>條文之</a:t>
            </a:r>
            <a:r>
              <a:rPr lang="zh-TW" altLang="en-US" sz="4400" u="sng" dirty="0" smtClean="0">
                <a:solidFill>
                  <a:srgbClr val="FF0000"/>
                </a:solidFill>
              </a:rPr>
              <a:t>部分文字內容</a:t>
            </a:r>
            <a:r>
              <a:rPr lang="zh-TW" altLang="en-US" sz="4400" dirty="0" smtClean="0"/>
              <a:t>。</a:t>
            </a:r>
          </a:p>
        </p:txBody>
      </p:sp>
      <p:sp>
        <p:nvSpPr>
          <p:cNvPr id="31747"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35241746-FF4D-452F-9BE4-F1E909E319F6}" type="slidenum">
              <a:rPr lang="fr-FR" altLang="zh-TW" sz="1600">
                <a:solidFill>
                  <a:srgbClr val="000000"/>
                </a:solidFill>
                <a:latin typeface="Times New Roman" pitchFamily="18" charset="0"/>
              </a:rPr>
              <a:pPr>
                <a:spcBef>
                  <a:spcPct val="0"/>
                </a:spcBef>
                <a:buFontTx/>
                <a:buNone/>
              </a:pPr>
              <a:t>2</a:t>
            </a:fld>
            <a:endParaRPr lang="fr-FR" altLang="zh-TW" sz="1600">
              <a:solidFill>
                <a:srgbClr val="000000"/>
              </a:solidFill>
              <a:latin typeface="Times New Roman" pitchFamily="18" charset="0"/>
            </a:endParaRPr>
          </a:p>
        </p:txBody>
      </p:sp>
      <p:sp>
        <p:nvSpPr>
          <p:cNvPr id="2" name="矩形 1"/>
          <p:cNvSpPr/>
          <p:nvPr/>
        </p:nvSpPr>
        <p:spPr>
          <a:xfrm>
            <a:off x="1655676" y="476672"/>
            <a:ext cx="5832648" cy="1107996"/>
          </a:xfrm>
          <a:prstGeom prst="rect">
            <a:avLst/>
          </a:prstGeom>
        </p:spPr>
        <p:style>
          <a:lnRef idx="2">
            <a:schemeClr val="accent2"/>
          </a:lnRef>
          <a:fillRef idx="1">
            <a:schemeClr val="lt1"/>
          </a:fillRef>
          <a:effectRef idx="0">
            <a:schemeClr val="accent2"/>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zh-TW"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標楷體" panose="03000509000000000000" pitchFamily="65" charset="-120"/>
                <a:ea typeface="標楷體" panose="03000509000000000000" pitchFamily="65" charset="-120"/>
              </a:rPr>
              <a:t>修正</a:t>
            </a:r>
            <a:r>
              <a:rPr lang="zh-TW" alt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標楷體" panose="03000509000000000000" pitchFamily="65" charset="-120"/>
                <a:ea typeface="標楷體" panose="03000509000000000000" pitchFamily="65" charset="-120"/>
              </a:rPr>
              <a:t>重點</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2897589157"/>
              </p:ext>
            </p:extLst>
          </p:nvPr>
        </p:nvGraphicFramePr>
        <p:xfrm>
          <a:off x="107504" y="980728"/>
          <a:ext cx="8929241" cy="6099412"/>
        </p:xfrm>
        <a:graphic>
          <a:graphicData uri="http://schemas.openxmlformats.org/drawingml/2006/table">
            <a:tbl>
              <a:tblPr/>
              <a:tblGrid>
                <a:gridCol w="4464496"/>
                <a:gridCol w="4464745"/>
              </a:tblGrid>
              <a:tr h="388040">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kumimoji="0" lang="en-US" altLang="zh-TW"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現行條文</a:t>
                      </a: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937523">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第四條</a:t>
                      </a:r>
                      <a:r>
                        <a:rPr lang="zh-TW" altLang="zh-TW" sz="1700" kern="1200" dirty="0" smtClean="0">
                          <a:solidFill>
                            <a:schemeClr val="tx1"/>
                          </a:solidFill>
                          <a:effectLst/>
                          <a:latin typeface="標楷體" panose="03000509000000000000" pitchFamily="65" charset="-120"/>
                          <a:ea typeface="標楷體" panose="03000509000000000000" pitchFamily="65" charset="-120"/>
                          <a:cs typeface="+mn-cs"/>
                        </a:rPr>
                        <a:t> </a:t>
                      </a:r>
                      <a:endParaRPr lang="en-US" altLang="zh-TW" sz="1700" kern="1200" dirty="0" smtClean="0">
                        <a:solidFill>
                          <a:schemeClr val="tx1"/>
                        </a:solidFill>
                        <a:effectLst/>
                        <a:latin typeface="標楷體" panose="03000509000000000000" pitchFamily="65" charset="-120"/>
                        <a:ea typeface="標楷體" panose="03000509000000000000" pitchFamily="65" charset="-120"/>
                        <a:cs typeface="+mn-cs"/>
                      </a:endParaRPr>
                    </a:p>
                    <a:p>
                      <a:pPr marL="0" indent="358775"/>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參選者就報名日之前二年期間內，具有前條所列環境教育相關優良事蹟者，得於每年五月一日至六月三十日報名參加。</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自然人向戶籍地或任職所在地之直轄市、縣（市）主管機關報名；機關（構）、事業、學校、法人或非法人團體向</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登記所在地</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之直轄市、縣（市）主管機關報名。但直轄市、縣（市）政府所屬機關（構），應向其直屬直轄市、縣（市）主管機關報名。</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參選者當年度僅能選擇一種獎勵項目參加</a:t>
                      </a:r>
                      <a:r>
                        <a:rPr lang="zh-TW" altLang="en-US" sz="1800" kern="1200" dirty="0" smtClean="0">
                          <a:solidFill>
                            <a:schemeClr val="tx1"/>
                          </a:solidFill>
                          <a:effectLst/>
                          <a:latin typeface="標楷體" panose="03000509000000000000" pitchFamily="65" charset="-120"/>
                          <a:ea typeface="標楷體" panose="03000509000000000000" pitchFamily="65" charset="-120"/>
                          <a:cs typeface="+mn-cs"/>
                        </a:rPr>
                        <a:t>。</a:t>
                      </a:r>
                      <a:endParaRPr lang="en-US" altLang="zh-TW" sz="1800" kern="1200" dirty="0" smtClean="0">
                        <a:solidFill>
                          <a:schemeClr val="tx1"/>
                        </a:solidFill>
                        <a:effectLst/>
                        <a:latin typeface="標楷體" panose="03000509000000000000" pitchFamily="65" charset="-120"/>
                        <a:ea typeface="標楷體" panose="03000509000000000000" pitchFamily="65" charset="-120"/>
                        <a:cs typeface="+mn-cs"/>
                      </a:endParaRP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參選者需前二年度無違反環境保護法規或自治條例始得報名參加。</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已依前條第六款獲個人獎勵項目者，其個人績優事蹟於三年內不得作為同一任職單位其他個人參選使用。</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第四條 </a:t>
                      </a:r>
                      <a:endParaRPr lang="en-US" altLang="zh-TW" sz="1800" kern="1200" dirty="0" smtClean="0">
                        <a:solidFill>
                          <a:schemeClr val="tx1"/>
                        </a:solidFill>
                        <a:effectLst/>
                        <a:latin typeface="標楷體" panose="03000509000000000000" pitchFamily="65" charset="-120"/>
                        <a:ea typeface="標楷體" panose="03000509000000000000" pitchFamily="65" charset="-120"/>
                        <a:cs typeface="+mn-cs"/>
                      </a:endParaRP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參選者就報名日之前二年期間內，具有前條所列環境教育相關優良事蹟者，得於每年五月一日至六月三十日報名參加。</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自然人向戶籍地或任職所在地之直轄市、縣（市）主管機關報名；機關（構）、事業、學校、法人或非法人團體向所在地之直轄市、縣（市）主管機關報名。但直轄市、縣（市）政府所屬機關（構），應向其直屬直轄市、縣（市）主管機關報名。</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參選者當年度僅能選擇一種獎勵項目參加。</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參選者需前二年度無違反環境保護法規或自治條例始得報名參加。</a:t>
                      </a:r>
                    </a:p>
                    <a:p>
                      <a:pPr marL="0" indent="358775"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已依前條第六款獲個人獎勵項目者，其個人績優事蹟於三年內不得作為同一任職單位其他個人參選使用。</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3612">
                <a:tc gridSpan="2">
                  <a:txBody>
                    <a:bodyPr/>
                    <a:lstStyle/>
                    <a:p>
                      <a:pPr marL="0" marR="0" lvl="0" indent="0"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明確規範機關（構）、事業、學校、法人或非法人團體參選所在地之定義，爰修正第二項。</a:t>
                      </a:r>
                      <a:endParaRPr kumimoji="0" lang="en-US" altLang="zh-TW" sz="2200" b="1" i="0" u="none" strike="noStrike" cap="none" normalizeH="0" baseline="0" dirty="0" smtClean="0">
                        <a:ln>
                          <a:noFill/>
                        </a:ln>
                        <a:solidFill>
                          <a:srgbClr val="0033CC"/>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18000" marR="18000" marT="17998" marB="17998" horzOverflow="overflow">
                    <a:lnL cap="flat">
                      <a:noFill/>
                    </a:lnL>
                    <a:lnR cap="flat">
                      <a:noFill/>
                    </a:lnR>
                    <a:lnT w="12700" cap="flat" cmpd="sng" algn="ctr">
                      <a:solidFill>
                        <a:schemeClr val="tx1"/>
                      </a:solidFill>
                      <a:prstDash val="solid"/>
                      <a:round/>
                      <a:headEnd type="none" w="med" len="med"/>
                      <a:tailEnd type="none" w="med" len="med"/>
                    </a:lnT>
                    <a:lnB w="12700" cap="flat" cmpd="sng" algn="ctr">
                      <a:noFill/>
                      <a:prstDash val="lgDash"/>
                      <a:round/>
                      <a:headEnd type="none" w="med" len="med"/>
                      <a:tailEnd type="none" w="med" len="med"/>
                    </a:lnB>
                    <a:lnTlToBr>
                      <a:noFill/>
                    </a:lnTlToBr>
                    <a:lnBlToTr>
                      <a:noFill/>
                    </a:lnBlToTr>
                    <a:noFill/>
                  </a:tcPr>
                </a:tc>
                <a:tc hMerge="1">
                  <a:txBody>
                    <a:bodyPr/>
                    <a:lstStyle/>
                    <a:p>
                      <a:endParaRPr lang="zh-TW" altLang="en-US"/>
                    </a:p>
                  </a:txBody>
                  <a:tcPr/>
                </a:tc>
              </a:tr>
            </a:tbl>
          </a:graphicData>
        </a:graphic>
      </p:graphicFrame>
      <p:sp>
        <p:nvSpPr>
          <p:cNvPr id="4" name="矩形 3"/>
          <p:cNvSpPr/>
          <p:nvPr/>
        </p:nvSpPr>
        <p:spPr>
          <a:xfrm>
            <a:off x="3235737" y="0"/>
            <a:ext cx="2672526"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lang="zh-TW" alt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2783"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66C38197-9375-4D3D-8436-3E786CB9AC28}" type="slidenum">
              <a:rPr lang="fr-FR" altLang="zh-TW" sz="1600">
                <a:solidFill>
                  <a:srgbClr val="000000"/>
                </a:solidFill>
                <a:latin typeface="Times New Roman" pitchFamily="18" charset="0"/>
              </a:rPr>
              <a:pPr>
                <a:spcBef>
                  <a:spcPct val="0"/>
                </a:spcBef>
                <a:buFontTx/>
                <a:buNone/>
              </a:pPr>
              <a:t>3</a:t>
            </a:fld>
            <a:endParaRPr lang="fr-FR" altLang="zh-TW" sz="160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1851709260"/>
              </p:ext>
            </p:extLst>
          </p:nvPr>
        </p:nvGraphicFramePr>
        <p:xfrm>
          <a:off x="107504" y="980728"/>
          <a:ext cx="8929241" cy="5203448"/>
        </p:xfrm>
        <a:graphic>
          <a:graphicData uri="http://schemas.openxmlformats.org/drawingml/2006/table">
            <a:tbl>
              <a:tblPr/>
              <a:tblGrid>
                <a:gridCol w="4464496"/>
                <a:gridCol w="4464745"/>
              </a:tblGrid>
              <a:tr h="388040">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kumimoji="0" lang="en-US" altLang="zh-TW"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現行條文</a:t>
                      </a: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3284368">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第五條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參選者應檢具以下報名文件：</a:t>
                      </a:r>
                    </a:p>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一、報名表。</a:t>
                      </a:r>
                    </a:p>
                    <a:p>
                      <a:pPr marL="442913" indent="-442913"/>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二、環境教育相關績效優良事蹟表、證明文件及切結書。</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三、</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非自然人之參選者依法登記已達二年以上之證明文件影本</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四、屬第三條第三款及第四款獎勵項目者，其最近二年環境教育計畫及推動成果。</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五、</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前二年度無違反環境保護法規或自治條例之切結書或其他證明文件</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六、其他經中央主管機關指定之文件。</a:t>
                      </a:r>
                      <a:endParaRPr lang="zh-TW" alt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第五條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參選者應檢具以下報名文件：</a:t>
                      </a:r>
                    </a:p>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一、報名表。</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二、環境教育相關績效優良事蹟表、證明文件及切結書。</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三、參選者依法須取得政府機關核准設立、登記者，其核准設立、登記證明文件影本。</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四、屬第三條第三款及第四款獎勵項目者，其最近二年環境教育計畫及推動成果。</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五、其他經中央主管機關指定之文件。</a:t>
                      </a:r>
                      <a:endParaRPr lang="zh-TW" alt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3612">
                <a:tc gridSpan="2">
                  <a:txBody>
                    <a:bodyPr/>
                    <a:lstStyle/>
                    <a:p>
                      <a:pPr marL="442913" marR="0" lvl="0" indent="-442913"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ㄧ、依第四條第一項規定，參選者須至少二年推動環境教育事蹟，故明確規範機關（構）、事業、學校、法人或非法人團體登記之年限，爰修正第三款。</a:t>
                      </a:r>
                    </a:p>
                    <a:p>
                      <a:pPr marL="442913" marR="0" lvl="0" indent="-442913"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二、依第四條第四項規定，參選者需前二年度無違反環境保護法規或自治條例，爰增列旨揭規定證明文件。</a:t>
                      </a:r>
                    </a:p>
                    <a:p>
                      <a:pPr marL="0" marR="0" lvl="0" indent="0"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三、原第五款項次調整。</a:t>
                      </a:r>
                      <a:endParaRPr lang="en-US" altLang="zh-TW" sz="1800" b="1" kern="1200" dirty="0" smtClean="0">
                        <a:solidFill>
                          <a:srgbClr val="0033CC"/>
                        </a:solidFill>
                        <a:effectLst/>
                        <a:latin typeface="標楷體" panose="03000509000000000000" pitchFamily="65" charset="-120"/>
                        <a:ea typeface="標楷體" panose="03000509000000000000" pitchFamily="65" charset="-120"/>
                        <a:cs typeface="+mn-cs"/>
                      </a:endParaRPr>
                    </a:p>
                  </a:txBody>
                  <a:tcPr marL="18000" marR="18000" marT="17998" marB="17998" horzOverflow="overflow">
                    <a:lnL cap="flat">
                      <a:noFill/>
                    </a:lnL>
                    <a:lnR cap="flat">
                      <a:noFill/>
                    </a:lnR>
                    <a:lnT w="12700" cap="flat" cmpd="sng" algn="ctr">
                      <a:solidFill>
                        <a:schemeClr val="tx1"/>
                      </a:solidFill>
                      <a:prstDash val="solid"/>
                      <a:round/>
                      <a:headEnd type="none" w="med" len="med"/>
                      <a:tailEnd type="none" w="med" len="med"/>
                    </a:lnT>
                    <a:lnB w="12700" cap="flat" cmpd="sng" algn="ctr">
                      <a:noFill/>
                      <a:prstDash val="lgDash"/>
                      <a:round/>
                      <a:headEnd type="none" w="med" len="med"/>
                      <a:tailEnd type="none" w="med" len="med"/>
                    </a:lnB>
                    <a:lnTlToBr>
                      <a:noFill/>
                    </a:lnTlToBr>
                    <a:lnBlToTr>
                      <a:noFill/>
                    </a:lnBlToTr>
                    <a:noFill/>
                  </a:tcPr>
                </a:tc>
                <a:tc hMerge="1">
                  <a:txBody>
                    <a:bodyPr/>
                    <a:lstStyle/>
                    <a:p>
                      <a:endParaRPr lang="zh-TW" altLang="en-US"/>
                    </a:p>
                  </a:txBody>
                  <a:tcPr/>
                </a:tc>
              </a:tr>
            </a:tbl>
          </a:graphicData>
        </a:graphic>
      </p:graphicFrame>
      <p:sp>
        <p:nvSpPr>
          <p:cNvPr id="4" name="矩形 3"/>
          <p:cNvSpPr/>
          <p:nvPr/>
        </p:nvSpPr>
        <p:spPr>
          <a:xfrm>
            <a:off x="3235737" y="0"/>
            <a:ext cx="2672526"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lang="zh-TW" alt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2783"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66C38197-9375-4D3D-8436-3E786CB9AC28}" type="slidenum">
              <a:rPr lang="fr-FR" altLang="zh-TW" sz="1600">
                <a:solidFill>
                  <a:srgbClr val="000000"/>
                </a:solidFill>
                <a:latin typeface="Times New Roman" pitchFamily="18" charset="0"/>
              </a:rPr>
              <a:pPr>
                <a:spcBef>
                  <a:spcPct val="0"/>
                </a:spcBef>
                <a:buFontTx/>
                <a:buNone/>
              </a:pPr>
              <a:t>4</a:t>
            </a:fld>
            <a:endParaRPr lang="fr-FR" altLang="zh-TW" sz="1600">
              <a:solidFill>
                <a:srgbClr val="000000"/>
              </a:solidFill>
              <a:latin typeface="Times New Roman" pitchFamily="18" charset="0"/>
            </a:endParaRPr>
          </a:p>
        </p:txBody>
      </p:sp>
    </p:spTree>
    <p:extLst>
      <p:ext uri="{BB962C8B-B14F-4D97-AF65-F5344CB8AC3E}">
        <p14:creationId xmlns:p14="http://schemas.microsoft.com/office/powerpoint/2010/main" val="39439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2999204336"/>
              </p:ext>
            </p:extLst>
          </p:nvPr>
        </p:nvGraphicFramePr>
        <p:xfrm>
          <a:off x="107504" y="980728"/>
          <a:ext cx="8929241" cy="6099175"/>
        </p:xfrm>
        <a:graphic>
          <a:graphicData uri="http://schemas.openxmlformats.org/drawingml/2006/table">
            <a:tbl>
              <a:tblPr/>
              <a:tblGrid>
                <a:gridCol w="4464496"/>
                <a:gridCol w="4464745"/>
              </a:tblGrid>
              <a:tr h="388040">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kumimoji="0" lang="en-US" altLang="zh-TW"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現行條文</a:t>
                      </a: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937523">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第六條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審查程序如下：</a:t>
                      </a:r>
                    </a:p>
                    <a:p>
                      <a:pPr marL="442913" indent="-442913"/>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一、初審：每年七月一日起由直轄市、縣（市）主管機關進行審查，於每年十月三十一日前將第三條第二款及第四款所列獎勵項目初審至多取三名及其餘各款獎勵項目初審第一名送至中央主管機關參加複審。</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二、複審：每年十一月一日起由中央主管機關進行實地訪查，</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至多</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取六名進入決審。</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三、決審：由中央主管機關針對進入決審名單辦理評審，決議獲獎名單。</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第六條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審查程序如下：</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一、初審：每年七月一日起由直轄市、縣（市）主管機關進行審查，於每年十月三十一日前將第三條第二款及第四款所列獎勵項目初審至多取三名及其餘各款獎勵項目初審第一名送至中央主管機關參加複審。</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二、複審：每年十一月一日起由中央主管機關進行實地訪查，取六名進入決審。</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三、決審：由中央主管機關針對進入決審名單辦理評審，決議獲獎名單。</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3612">
                <a:tc gridSpan="2">
                  <a:txBody>
                    <a:bodyPr/>
                    <a:lstStyle/>
                    <a:p>
                      <a:pPr marL="0" marR="0" lvl="0" indent="0"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為免當年度參選者推動環境教育事蹟未達評選審查原則標準，明確規範複審至多取六名進入決審，爰修正第二款。</a:t>
                      </a:r>
                      <a:endParaRPr lang="en-US" altLang="zh-TW" sz="1800" b="1" kern="1200" dirty="0" smtClean="0">
                        <a:solidFill>
                          <a:srgbClr val="0033CC"/>
                        </a:solidFill>
                        <a:effectLst/>
                        <a:latin typeface="標楷體" panose="03000509000000000000" pitchFamily="65" charset="-120"/>
                        <a:ea typeface="標楷體" panose="03000509000000000000" pitchFamily="65" charset="-120"/>
                        <a:cs typeface="+mn-cs"/>
                      </a:endParaRPr>
                    </a:p>
                  </a:txBody>
                  <a:tcPr marL="18000" marR="18000" marT="17998" marB="17998" horzOverflow="overflow">
                    <a:lnL cap="flat">
                      <a:noFill/>
                    </a:lnL>
                    <a:lnR cap="flat">
                      <a:noFill/>
                    </a:lnR>
                    <a:lnT w="12700" cap="flat" cmpd="sng" algn="ctr">
                      <a:solidFill>
                        <a:schemeClr val="tx1"/>
                      </a:solidFill>
                      <a:prstDash val="solid"/>
                      <a:round/>
                      <a:headEnd type="none" w="med" len="med"/>
                      <a:tailEnd type="none" w="med" len="med"/>
                    </a:lnT>
                    <a:lnB w="12700" cap="flat" cmpd="sng" algn="ctr">
                      <a:noFill/>
                      <a:prstDash val="lgDash"/>
                      <a:round/>
                      <a:headEnd type="none" w="med" len="med"/>
                      <a:tailEnd type="none" w="med" len="med"/>
                    </a:lnB>
                    <a:lnTlToBr>
                      <a:noFill/>
                    </a:lnTlToBr>
                    <a:lnBlToTr>
                      <a:noFill/>
                    </a:lnBlToTr>
                    <a:noFill/>
                  </a:tcPr>
                </a:tc>
                <a:tc hMerge="1">
                  <a:txBody>
                    <a:bodyPr/>
                    <a:lstStyle/>
                    <a:p>
                      <a:endParaRPr lang="zh-TW" altLang="en-US"/>
                    </a:p>
                  </a:txBody>
                  <a:tcPr/>
                </a:tc>
              </a:tr>
            </a:tbl>
          </a:graphicData>
        </a:graphic>
      </p:graphicFrame>
      <p:sp>
        <p:nvSpPr>
          <p:cNvPr id="4" name="矩形 3"/>
          <p:cNvSpPr/>
          <p:nvPr/>
        </p:nvSpPr>
        <p:spPr>
          <a:xfrm>
            <a:off x="3235737" y="0"/>
            <a:ext cx="2672526"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lang="zh-TW" alt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2783"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66C38197-9375-4D3D-8436-3E786CB9AC28}" type="slidenum">
              <a:rPr lang="fr-FR" altLang="zh-TW" sz="1600">
                <a:solidFill>
                  <a:srgbClr val="000000"/>
                </a:solidFill>
                <a:latin typeface="Times New Roman" pitchFamily="18" charset="0"/>
              </a:rPr>
              <a:pPr>
                <a:spcBef>
                  <a:spcPct val="0"/>
                </a:spcBef>
                <a:buFontTx/>
                <a:buNone/>
              </a:pPr>
              <a:t>5</a:t>
            </a:fld>
            <a:endParaRPr lang="fr-FR" altLang="zh-TW" sz="1600">
              <a:solidFill>
                <a:srgbClr val="000000"/>
              </a:solidFill>
              <a:latin typeface="Times New Roman" pitchFamily="18" charset="0"/>
            </a:endParaRPr>
          </a:p>
        </p:txBody>
      </p:sp>
    </p:spTree>
    <p:extLst>
      <p:ext uri="{BB962C8B-B14F-4D97-AF65-F5344CB8AC3E}">
        <p14:creationId xmlns:p14="http://schemas.microsoft.com/office/powerpoint/2010/main" val="392218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1219966861"/>
              </p:ext>
            </p:extLst>
          </p:nvPr>
        </p:nvGraphicFramePr>
        <p:xfrm>
          <a:off x="107504" y="980728"/>
          <a:ext cx="8929241" cy="6099175"/>
        </p:xfrm>
        <a:graphic>
          <a:graphicData uri="http://schemas.openxmlformats.org/drawingml/2006/table">
            <a:tbl>
              <a:tblPr/>
              <a:tblGrid>
                <a:gridCol w="4464496"/>
                <a:gridCol w="4464745"/>
              </a:tblGrid>
              <a:tr h="388040">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kumimoji="0" lang="en-US" altLang="zh-TW"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現行條文</a:t>
                      </a: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937523">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第十條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本辦法獎勵方式依序如下：</a:t>
                      </a:r>
                    </a:p>
                    <a:p>
                      <a:pPr marL="442913" indent="-442913"/>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一、特優獎：每個獎勵項目</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至多</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一名，其中團體、社區及個人各頒給獎座一座及獎金；其餘三項獎勵項目各頒給獎座一座。</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二、優等獎：每個獎勵項目</a:t>
                      </a:r>
                      <a:r>
                        <a:rPr lang="zh-TW" altLang="zh-TW" sz="1800" b="1" u="sng" kern="1200" dirty="0" smtClean="0">
                          <a:solidFill>
                            <a:srgbClr val="FF0000"/>
                          </a:solidFill>
                          <a:effectLst/>
                          <a:latin typeface="標楷體" panose="03000509000000000000" pitchFamily="65" charset="-120"/>
                          <a:ea typeface="標楷體" panose="03000509000000000000" pitchFamily="65" charset="-120"/>
                          <a:cs typeface="+mn-cs"/>
                        </a:rPr>
                        <a:t>至多六名</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，其中團體、社區及個人各頒給獎座一座及獎金；其餘三項獎勵項目各頒給獎座一座。</a:t>
                      </a:r>
                    </a:p>
                    <a:p>
                      <a:pPr marL="442913" indent="0"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前項各獎勵項目及獎勵方式如附表所列，如評審結果無適當獎勵對象，該獎勵項目得為減少或從缺。</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第十條</a:t>
                      </a:r>
                      <a:r>
                        <a:rPr lang="en-US" altLang="zh-TW" sz="1800" kern="1200" dirty="0" smtClean="0">
                          <a:solidFill>
                            <a:schemeClr val="tx1"/>
                          </a:solidFill>
                          <a:effectLst/>
                          <a:latin typeface="標楷體" panose="03000509000000000000" pitchFamily="65" charset="-120"/>
                          <a:ea typeface="標楷體" panose="03000509000000000000" pitchFamily="65" charset="-120"/>
                          <a:cs typeface="+mn-cs"/>
                        </a:rPr>
                        <a:t>  </a:t>
                      </a:r>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本辦法獎勵方式依序如下：</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一、特優獎：每個獎勵項目一名，共計六名，其中團體、社區及個人各頒給獎座一座及獎金；其餘三項獎勵項目各頒給獎座一座。</a:t>
                      </a:r>
                    </a:p>
                    <a:p>
                      <a:pPr marL="442913" indent="-442913"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二、優等獎：每個獎勵項目五名，共計三十名，其中團體、社區及個人各頒給獎座一座及獎金；其餘三項獎勵項目各頒給獎座一座。</a:t>
                      </a:r>
                      <a:endParaRPr lang="en-US" altLang="zh-TW" sz="1800" kern="1200" dirty="0" smtClean="0">
                        <a:solidFill>
                          <a:schemeClr val="tx1"/>
                        </a:solidFill>
                        <a:effectLst/>
                        <a:latin typeface="標楷體" panose="03000509000000000000" pitchFamily="65" charset="-120"/>
                        <a:ea typeface="標楷體" panose="03000509000000000000" pitchFamily="65" charset="-120"/>
                        <a:cs typeface="+mn-cs"/>
                      </a:endParaRPr>
                    </a:p>
                    <a:p>
                      <a:pPr marL="442913" indent="0" algn="l" defTabSz="914400" rtl="0" eaLnBrk="1" latinLnBrk="0" hangingPunct="1"/>
                      <a:r>
                        <a:rPr lang="zh-TW" altLang="zh-TW" sz="1800" kern="1200" dirty="0" smtClean="0">
                          <a:solidFill>
                            <a:schemeClr val="tx1"/>
                          </a:solidFill>
                          <a:effectLst/>
                          <a:latin typeface="標楷體" panose="03000509000000000000" pitchFamily="65" charset="-120"/>
                          <a:ea typeface="標楷體" panose="03000509000000000000" pitchFamily="65" charset="-120"/>
                          <a:cs typeface="+mn-cs"/>
                        </a:rPr>
                        <a:t>前項各獎勵項目及獎勵方式如附表所列，如評審結果無適當獎勵對象，該獎勵項目得為減少或從缺。</a:t>
                      </a:r>
                      <a:endParaRPr lang="zh-TW" sz="1800" kern="1200" dirty="0">
                        <a:solidFill>
                          <a:schemeClr val="tx1"/>
                        </a:solidFill>
                        <a:effectLst/>
                        <a:latin typeface="標楷體" panose="03000509000000000000" pitchFamily="65" charset="-120"/>
                        <a:ea typeface="標楷體" panose="03000509000000000000" pitchFamily="65" charset="-120"/>
                        <a:cs typeface="+mn-cs"/>
                      </a:endParaRPr>
                    </a:p>
                  </a:txBody>
                  <a:tcPr marL="68579" marR="685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3612">
                <a:tc gridSpan="2">
                  <a:txBody>
                    <a:bodyPr/>
                    <a:lstStyle/>
                    <a:p>
                      <a:pPr marL="0" marR="0" lvl="0" indent="0" algn="l" defTabSz="914400" rtl="0" eaLnBrk="1" fontAlgn="base" latinLnBrk="0" hangingPunct="1">
                        <a:lnSpc>
                          <a:spcPct val="105000"/>
                        </a:lnSpc>
                        <a:spcBef>
                          <a:spcPct val="0"/>
                        </a:spcBef>
                        <a:spcAft>
                          <a:spcPct val="10000"/>
                        </a:spcAft>
                        <a:buClrTx/>
                        <a:buSzTx/>
                        <a:buFontTx/>
                        <a:buNone/>
                        <a:tabLst/>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為免參選者如其事蹟未達特優獎及優等獎時，前述二獎至少評選名額，以對應第一款所述內容。</a:t>
                      </a:r>
                      <a:endParaRPr lang="en-US" altLang="zh-TW" sz="1800" b="1" kern="1200" dirty="0" smtClean="0">
                        <a:solidFill>
                          <a:srgbClr val="0033CC"/>
                        </a:solidFill>
                        <a:effectLst/>
                        <a:latin typeface="標楷體" panose="03000509000000000000" pitchFamily="65" charset="-120"/>
                        <a:ea typeface="標楷體" panose="03000509000000000000" pitchFamily="65" charset="-120"/>
                        <a:cs typeface="+mn-cs"/>
                      </a:endParaRPr>
                    </a:p>
                  </a:txBody>
                  <a:tcPr marL="18000" marR="18000" marT="17998" marB="17998" horzOverflow="overflow">
                    <a:lnL cap="flat">
                      <a:noFill/>
                    </a:lnL>
                    <a:lnR cap="flat">
                      <a:noFill/>
                    </a:lnR>
                    <a:lnT w="12700" cap="flat" cmpd="sng" algn="ctr">
                      <a:solidFill>
                        <a:schemeClr val="tx1"/>
                      </a:solidFill>
                      <a:prstDash val="solid"/>
                      <a:round/>
                      <a:headEnd type="none" w="med" len="med"/>
                      <a:tailEnd type="none" w="med" len="med"/>
                    </a:lnT>
                    <a:lnB w="12700" cap="flat" cmpd="sng" algn="ctr">
                      <a:noFill/>
                      <a:prstDash val="lgDash"/>
                      <a:round/>
                      <a:headEnd type="none" w="med" len="med"/>
                      <a:tailEnd type="none" w="med" len="med"/>
                    </a:lnB>
                    <a:lnTlToBr>
                      <a:noFill/>
                    </a:lnTlToBr>
                    <a:lnBlToTr>
                      <a:noFill/>
                    </a:lnBlToTr>
                    <a:noFill/>
                  </a:tcPr>
                </a:tc>
                <a:tc hMerge="1">
                  <a:txBody>
                    <a:bodyPr/>
                    <a:lstStyle/>
                    <a:p>
                      <a:endParaRPr lang="zh-TW" altLang="en-US"/>
                    </a:p>
                  </a:txBody>
                  <a:tcPr/>
                </a:tc>
              </a:tr>
            </a:tbl>
          </a:graphicData>
        </a:graphic>
      </p:graphicFrame>
      <p:sp>
        <p:nvSpPr>
          <p:cNvPr id="4" name="矩形 3"/>
          <p:cNvSpPr/>
          <p:nvPr/>
        </p:nvSpPr>
        <p:spPr>
          <a:xfrm>
            <a:off x="3235737" y="0"/>
            <a:ext cx="2672526"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lang="zh-TW" alt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2783"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66C38197-9375-4D3D-8436-3E786CB9AC28}" type="slidenum">
              <a:rPr lang="fr-FR" altLang="zh-TW" sz="1600">
                <a:solidFill>
                  <a:srgbClr val="000000"/>
                </a:solidFill>
                <a:latin typeface="Times New Roman" pitchFamily="18" charset="0"/>
              </a:rPr>
              <a:pPr>
                <a:spcBef>
                  <a:spcPct val="0"/>
                </a:spcBef>
                <a:buFontTx/>
                <a:buNone/>
              </a:pPr>
              <a:t>6</a:t>
            </a:fld>
            <a:endParaRPr lang="fr-FR" altLang="zh-TW" sz="1600">
              <a:solidFill>
                <a:srgbClr val="000000"/>
              </a:solidFill>
              <a:latin typeface="Times New Roman" pitchFamily="18" charset="0"/>
            </a:endParaRPr>
          </a:p>
        </p:txBody>
      </p:sp>
    </p:spTree>
    <p:extLst>
      <p:ext uri="{BB962C8B-B14F-4D97-AF65-F5344CB8AC3E}">
        <p14:creationId xmlns:p14="http://schemas.microsoft.com/office/powerpoint/2010/main" val="3894155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7"/>
          <p:cNvGraphicFramePr>
            <a:graphicFrameLocks noGrp="1"/>
          </p:cNvGraphicFramePr>
          <p:nvPr>
            <p:extLst>
              <p:ext uri="{D42A27DB-BD31-4B8C-83A1-F6EECF244321}">
                <p14:modId xmlns:p14="http://schemas.microsoft.com/office/powerpoint/2010/main" val="3119998423"/>
              </p:ext>
            </p:extLst>
          </p:nvPr>
        </p:nvGraphicFramePr>
        <p:xfrm>
          <a:off x="107504" y="980728"/>
          <a:ext cx="8929241" cy="6099175"/>
        </p:xfrm>
        <a:graphic>
          <a:graphicData uri="http://schemas.openxmlformats.org/drawingml/2006/table">
            <a:tbl>
              <a:tblPr/>
              <a:tblGrid>
                <a:gridCol w="4464496"/>
                <a:gridCol w="4464745"/>
              </a:tblGrid>
              <a:tr h="388040">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kumimoji="0" lang="en-US" altLang="zh-TW"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5000"/>
                        </a:lnSpc>
                        <a:spcBef>
                          <a:spcPct val="0"/>
                        </a:spcBef>
                        <a:spcAft>
                          <a:spcPct val="10000"/>
                        </a:spcAft>
                        <a:buClrTx/>
                        <a:buSzTx/>
                        <a:buFontTx/>
                        <a:buNone/>
                        <a:tabLst/>
                      </a:pPr>
                      <a:r>
                        <a:rPr kumimoji="0" lang="zh-TW" altLang="en-US" sz="2200" b="0" i="0" u="none" strike="noStrike" cap="none" normalizeH="0" baseline="0" dirty="0" smtClean="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現行條文</a:t>
                      </a:r>
                    </a:p>
                  </a:txBody>
                  <a:tcPr marL="18000" marR="18000" marT="17998" marB="1799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ECFF"/>
                    </a:solidFill>
                  </a:tcPr>
                </a:tc>
              </a:tr>
              <a:tr h="4937523">
                <a:tc>
                  <a:txBody>
                    <a:bodyPr/>
                    <a:lstStyle/>
                    <a:p>
                      <a:pPr marL="0" indent="-152400" algn="l" defTabSz="914400" rtl="0" eaLnBrk="1" latinLnBrk="0" hangingPunct="1">
                        <a:spcAft>
                          <a:spcPts val="0"/>
                        </a:spcAft>
                      </a:pPr>
                      <a:r>
                        <a:rPr lang="zh-TW" sz="1800" kern="1200" dirty="0">
                          <a:solidFill>
                            <a:schemeClr val="tx1"/>
                          </a:solidFill>
                          <a:effectLst/>
                          <a:latin typeface="標楷體" panose="03000509000000000000" pitchFamily="65" charset="-120"/>
                          <a:ea typeface="標楷體" panose="03000509000000000000" pitchFamily="65" charset="-120"/>
                          <a:cs typeface="+mn-cs"/>
                        </a:rPr>
                        <a:t>第十一條</a:t>
                      </a:r>
                      <a:r>
                        <a:rPr lang="en-US" sz="1800" kern="1200" dirty="0">
                          <a:solidFill>
                            <a:schemeClr val="tx1"/>
                          </a:solidFill>
                          <a:effectLst/>
                          <a:latin typeface="標楷體" panose="03000509000000000000" pitchFamily="65" charset="-120"/>
                          <a:ea typeface="標楷體" panose="03000509000000000000" pitchFamily="65" charset="-120"/>
                          <a:cs typeface="+mn-cs"/>
                        </a:rPr>
                        <a:t>  </a:t>
                      </a:r>
                      <a:endParaRPr lang="en-US" sz="1800" kern="1200" dirty="0" smtClean="0">
                        <a:solidFill>
                          <a:schemeClr val="tx1"/>
                        </a:solidFill>
                        <a:effectLst/>
                        <a:latin typeface="標楷體" panose="03000509000000000000" pitchFamily="65" charset="-120"/>
                        <a:ea typeface="標楷體" panose="03000509000000000000" pitchFamily="65" charset="-120"/>
                        <a:cs typeface="+mn-cs"/>
                      </a:endParaRPr>
                    </a:p>
                    <a:p>
                      <a:pPr marL="0" indent="442913" algn="l" defTabSz="914400" rtl="0" eaLnBrk="1" latinLnBrk="0" hangingPunct="1">
                        <a:spcAft>
                          <a:spcPts val="0"/>
                        </a:spcAft>
                      </a:pPr>
                      <a:r>
                        <a:rPr lang="zh-TW" sz="1800" kern="1200" dirty="0" smtClean="0">
                          <a:solidFill>
                            <a:schemeClr val="tx1"/>
                          </a:solidFill>
                          <a:effectLst/>
                          <a:latin typeface="標楷體" panose="03000509000000000000" pitchFamily="65" charset="-120"/>
                          <a:ea typeface="標楷體" panose="03000509000000000000" pitchFamily="65" charset="-120"/>
                          <a:cs typeface="+mn-cs"/>
                        </a:rPr>
                        <a:t>獲頒</a:t>
                      </a:r>
                      <a:r>
                        <a:rPr lang="zh-TW" sz="1800" kern="1200" dirty="0">
                          <a:solidFill>
                            <a:schemeClr val="tx1"/>
                          </a:solidFill>
                          <a:effectLst/>
                          <a:latin typeface="標楷體" panose="03000509000000000000" pitchFamily="65" charset="-120"/>
                          <a:ea typeface="標楷體" panose="03000509000000000000" pitchFamily="65" charset="-120"/>
                          <a:cs typeface="+mn-cs"/>
                        </a:rPr>
                        <a:t>特優及優等者，由中央主管機關通知獲獎者依權責辦理敘獎；其中個人獎勵項目特優者至少記功二次，優等者至少記功一次；其餘五項獎勵項目</a:t>
                      </a:r>
                      <a:r>
                        <a:rPr lang="zh-TW" sz="1800" b="1" u="sng" kern="1200" dirty="0">
                          <a:solidFill>
                            <a:srgbClr val="FF0000"/>
                          </a:solidFill>
                          <a:effectLst/>
                          <a:latin typeface="標楷體" panose="03000509000000000000" pitchFamily="65" charset="-120"/>
                          <a:ea typeface="標楷體" panose="03000509000000000000" pitchFamily="65" charset="-120"/>
                          <a:cs typeface="+mn-cs"/>
                        </a:rPr>
                        <a:t>特優者之相關承辦人員</a:t>
                      </a:r>
                      <a:r>
                        <a:rPr lang="zh-TW" sz="1800" kern="1200" dirty="0">
                          <a:solidFill>
                            <a:schemeClr val="tx1"/>
                          </a:solidFill>
                          <a:effectLst/>
                          <a:latin typeface="標楷體" panose="03000509000000000000" pitchFamily="65" charset="-120"/>
                          <a:ea typeface="標楷體" panose="03000509000000000000" pitchFamily="65" charset="-120"/>
                          <a:cs typeface="+mn-cs"/>
                        </a:rPr>
                        <a:t>至少一人記功二次，優等者之相關承辦人員至少一人記功一次。</a:t>
                      </a:r>
                    </a:p>
                    <a:p>
                      <a:pPr marL="0" indent="442913" algn="l" defTabSz="914400" rtl="0" eaLnBrk="1" latinLnBrk="0" hangingPunct="1">
                        <a:spcAft>
                          <a:spcPts val="0"/>
                        </a:spcAft>
                      </a:pPr>
                      <a:r>
                        <a:rPr lang="zh-TW" sz="1800" kern="1200" dirty="0">
                          <a:solidFill>
                            <a:schemeClr val="tx1"/>
                          </a:solidFill>
                          <a:effectLst/>
                          <a:latin typeface="標楷體" panose="03000509000000000000" pitchFamily="65" charset="-120"/>
                          <a:ea typeface="標楷體" panose="03000509000000000000" pitchFamily="65" charset="-120"/>
                          <a:cs typeface="+mn-cs"/>
                        </a:rPr>
                        <a:t>直轄市、縣（市）主管機關推薦參選獲得特優者，承辦人員及主管至少一人記功一次；推薦參選獲得優等者，承辦人員及主管至少一人嘉獎二次辦理敘獎。</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indent="-152400" algn="l" defTabSz="914400" rtl="0" eaLnBrk="1" latinLnBrk="0" hangingPunct="1">
                        <a:spcAft>
                          <a:spcPts val="0"/>
                        </a:spcAft>
                      </a:pPr>
                      <a:r>
                        <a:rPr lang="zh-TW" sz="1800" kern="1200" dirty="0">
                          <a:solidFill>
                            <a:schemeClr val="tx1"/>
                          </a:solidFill>
                          <a:effectLst/>
                          <a:latin typeface="標楷體" panose="03000509000000000000" pitchFamily="65" charset="-120"/>
                          <a:ea typeface="標楷體" panose="03000509000000000000" pitchFamily="65" charset="-120"/>
                          <a:cs typeface="+mn-cs"/>
                        </a:rPr>
                        <a:t>第十一條</a:t>
                      </a:r>
                      <a:r>
                        <a:rPr lang="en-US" sz="1800" kern="1200" dirty="0">
                          <a:solidFill>
                            <a:schemeClr val="tx1"/>
                          </a:solidFill>
                          <a:effectLst/>
                          <a:latin typeface="標楷體" panose="03000509000000000000" pitchFamily="65" charset="-120"/>
                          <a:ea typeface="標楷體" panose="03000509000000000000" pitchFamily="65" charset="-120"/>
                          <a:cs typeface="+mn-cs"/>
                        </a:rPr>
                        <a:t>  </a:t>
                      </a:r>
                      <a:endParaRPr lang="en-US" sz="1800" kern="1200" dirty="0" smtClean="0">
                        <a:solidFill>
                          <a:schemeClr val="tx1"/>
                        </a:solidFill>
                        <a:effectLst/>
                        <a:latin typeface="標楷體" panose="03000509000000000000" pitchFamily="65" charset="-120"/>
                        <a:ea typeface="標楷體" panose="03000509000000000000" pitchFamily="65" charset="-120"/>
                        <a:cs typeface="+mn-cs"/>
                      </a:endParaRPr>
                    </a:p>
                    <a:p>
                      <a:pPr marL="0" indent="442913" algn="l" defTabSz="914400" rtl="0" eaLnBrk="1" latinLnBrk="0" hangingPunct="1">
                        <a:spcAft>
                          <a:spcPts val="0"/>
                        </a:spcAft>
                      </a:pPr>
                      <a:r>
                        <a:rPr lang="zh-TW" sz="1800" kern="1200" dirty="0" smtClean="0">
                          <a:solidFill>
                            <a:schemeClr val="tx1"/>
                          </a:solidFill>
                          <a:effectLst/>
                          <a:latin typeface="標楷體" panose="03000509000000000000" pitchFamily="65" charset="-120"/>
                          <a:ea typeface="標楷體" panose="03000509000000000000" pitchFamily="65" charset="-120"/>
                          <a:cs typeface="+mn-cs"/>
                        </a:rPr>
                        <a:t>獲頒</a:t>
                      </a:r>
                      <a:r>
                        <a:rPr lang="zh-TW" sz="1800" kern="1200" dirty="0">
                          <a:solidFill>
                            <a:schemeClr val="tx1"/>
                          </a:solidFill>
                          <a:effectLst/>
                          <a:latin typeface="標楷體" panose="03000509000000000000" pitchFamily="65" charset="-120"/>
                          <a:ea typeface="標楷體" panose="03000509000000000000" pitchFamily="65" charset="-120"/>
                          <a:cs typeface="+mn-cs"/>
                        </a:rPr>
                        <a:t>特優及優等者，由中央主管機關通知獲獎單位依權責辦理敘獎；其中個人獎勵項目特優者至少記功二次，優等者至少記功一次；其餘五項獎勵項目相關承辦人員特優者至少一人記功二次，優等者至少一人記功一次。</a:t>
                      </a:r>
                    </a:p>
                    <a:p>
                      <a:pPr marL="0" indent="442913" algn="l" defTabSz="914400" rtl="0" eaLnBrk="1" latinLnBrk="0" hangingPunct="1">
                        <a:spcAft>
                          <a:spcPts val="0"/>
                        </a:spcAft>
                      </a:pPr>
                      <a:r>
                        <a:rPr lang="zh-TW" sz="1800" kern="1200" dirty="0">
                          <a:solidFill>
                            <a:schemeClr val="tx1"/>
                          </a:solidFill>
                          <a:effectLst/>
                          <a:latin typeface="標楷體" panose="03000509000000000000" pitchFamily="65" charset="-120"/>
                          <a:ea typeface="標楷體" panose="03000509000000000000" pitchFamily="65" charset="-120"/>
                          <a:cs typeface="+mn-cs"/>
                        </a:rPr>
                        <a:t>直轄市、縣（市）主管機關推薦參選獲得特優者，承辦人員及主管至少一人記功一次；推薦參選獲得優等者，承辦人員及主管至少一人嘉獎二次辦理敘獎。</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3612">
                <a:tc gridSpan="2">
                  <a:txBody>
                    <a:bodyPr/>
                    <a:lstStyle/>
                    <a:p>
                      <a:pPr marL="0" marR="0" lvl="0" indent="0" algn="l" defTabSz="914400" rtl="0" eaLnBrk="1" fontAlgn="base" latinLnBrk="0" hangingPunct="1">
                        <a:lnSpc>
                          <a:spcPct val="105000"/>
                        </a:lnSpc>
                        <a:spcBef>
                          <a:spcPct val="0"/>
                        </a:spcBef>
                        <a:spcAft>
                          <a:spcPct val="10000"/>
                        </a:spcAft>
                        <a:buClrTx/>
                        <a:buSzTx/>
                        <a:buFontTx/>
                        <a:buNone/>
                        <a:tabLst/>
                        <a:defRPr/>
                      </a:pPr>
                      <a:r>
                        <a:rPr lang="zh-TW" altLang="zh-TW" sz="1800" b="1" kern="1200" dirty="0" smtClean="0">
                          <a:solidFill>
                            <a:srgbClr val="0033CC"/>
                          </a:solidFill>
                          <a:effectLst/>
                          <a:latin typeface="標楷體" panose="03000509000000000000" pitchFamily="65" charset="-120"/>
                          <a:ea typeface="標楷體" panose="03000509000000000000" pitchFamily="65" charset="-120"/>
                          <a:cs typeface="+mn-cs"/>
                        </a:rPr>
                        <a:t>修正條文第一項，以明確規範獲頒特優者及優等者之相關承辦人員敘獎。</a:t>
                      </a:r>
                    </a:p>
                    <a:p>
                      <a:pPr marL="0" marR="0" lvl="0" indent="0" algn="l" defTabSz="914400" rtl="0" eaLnBrk="1" fontAlgn="base" latinLnBrk="0" hangingPunct="1">
                        <a:lnSpc>
                          <a:spcPct val="105000"/>
                        </a:lnSpc>
                        <a:spcBef>
                          <a:spcPct val="0"/>
                        </a:spcBef>
                        <a:spcAft>
                          <a:spcPct val="10000"/>
                        </a:spcAft>
                        <a:buClrTx/>
                        <a:buSzTx/>
                        <a:buFontTx/>
                        <a:buNone/>
                        <a:tabLst/>
                      </a:pPr>
                      <a:endParaRPr lang="en-US" altLang="zh-TW" sz="1800" b="1" kern="1200" dirty="0" smtClean="0">
                        <a:solidFill>
                          <a:srgbClr val="0033CC"/>
                        </a:solidFill>
                        <a:effectLst/>
                        <a:latin typeface="標楷體" panose="03000509000000000000" pitchFamily="65" charset="-120"/>
                        <a:ea typeface="標楷體" panose="03000509000000000000" pitchFamily="65" charset="-120"/>
                        <a:cs typeface="+mn-cs"/>
                      </a:endParaRPr>
                    </a:p>
                  </a:txBody>
                  <a:tcPr marL="18000" marR="18000" marT="17998" marB="17998" horzOverflow="overflow">
                    <a:lnL cap="flat">
                      <a:noFill/>
                    </a:lnL>
                    <a:lnR cap="flat">
                      <a:noFill/>
                    </a:lnR>
                    <a:lnT w="12700" cap="flat" cmpd="sng" algn="ctr">
                      <a:solidFill>
                        <a:schemeClr val="tx1"/>
                      </a:solidFill>
                      <a:prstDash val="solid"/>
                      <a:round/>
                      <a:headEnd type="none" w="med" len="med"/>
                      <a:tailEnd type="none" w="med" len="med"/>
                    </a:lnT>
                    <a:lnB w="12700" cap="flat" cmpd="sng" algn="ctr">
                      <a:noFill/>
                      <a:prstDash val="lgDash"/>
                      <a:round/>
                      <a:headEnd type="none" w="med" len="med"/>
                      <a:tailEnd type="none" w="med" len="med"/>
                    </a:lnB>
                    <a:lnTlToBr>
                      <a:noFill/>
                    </a:lnTlToBr>
                    <a:lnBlToTr>
                      <a:noFill/>
                    </a:lnBlToTr>
                    <a:noFill/>
                  </a:tcPr>
                </a:tc>
                <a:tc hMerge="1">
                  <a:txBody>
                    <a:bodyPr/>
                    <a:lstStyle/>
                    <a:p>
                      <a:endParaRPr lang="zh-TW" altLang="en-US"/>
                    </a:p>
                  </a:txBody>
                  <a:tcPr/>
                </a:tc>
              </a:tr>
            </a:tbl>
          </a:graphicData>
        </a:graphic>
      </p:graphicFrame>
      <p:sp>
        <p:nvSpPr>
          <p:cNvPr id="4" name="矩形 3"/>
          <p:cNvSpPr/>
          <p:nvPr/>
        </p:nvSpPr>
        <p:spPr>
          <a:xfrm>
            <a:off x="3235737" y="0"/>
            <a:ext cx="2672526"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zh-TW" altLang="en-US" sz="4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rPr>
              <a:t>修正條文</a:t>
            </a:r>
            <a:endParaRPr lang="zh-TW" altLang="en-US"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2783" name="投影片編號版面配置區 3"/>
          <p:cNvSpPr>
            <a:spLocks noGrp="1"/>
          </p:cNvSpPr>
          <p:nvPr>
            <p:ph type="sldNum" sz="quarter" idx="11"/>
          </p:nvPr>
        </p:nvSpPr>
        <p:spPr>
          <a:xfrm>
            <a:off x="6948488" y="652462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kumimoji="1" sz="2800">
                <a:solidFill>
                  <a:schemeClr val="tx1"/>
                </a:solidFill>
                <a:latin typeface="Arial" charset="0"/>
                <a:ea typeface="新細明體" charset="-120"/>
              </a:defRPr>
            </a:lvl1pPr>
            <a:lvl2pPr marL="742950" indent="-285750">
              <a:spcBef>
                <a:spcPct val="20000"/>
              </a:spcBef>
              <a:buChar char="–"/>
              <a:defRPr kumimoji="1" sz="2600">
                <a:solidFill>
                  <a:schemeClr val="tx1"/>
                </a:solidFill>
                <a:latin typeface="Arial" charset="0"/>
                <a:ea typeface="新細明體" charset="-120"/>
              </a:defRPr>
            </a:lvl2pPr>
            <a:lvl3pPr marL="1143000" indent="-228600">
              <a:spcBef>
                <a:spcPct val="20000"/>
              </a:spcBef>
              <a:buChar char="•"/>
              <a:defRPr kumimoji="1" sz="2400">
                <a:solidFill>
                  <a:schemeClr val="tx1"/>
                </a:solidFill>
                <a:latin typeface="Arial" charset="0"/>
                <a:ea typeface="新細明體" charset="-120"/>
              </a:defRPr>
            </a:lvl3pPr>
            <a:lvl4pPr marL="1600200" indent="-228600">
              <a:spcBef>
                <a:spcPct val="20000"/>
              </a:spcBef>
              <a:buChar char="–"/>
              <a:defRPr kumimoji="1" sz="2000">
                <a:solidFill>
                  <a:schemeClr val="tx1"/>
                </a:solidFill>
                <a:latin typeface="Arial" charset="0"/>
                <a:ea typeface="新細明體" charset="-120"/>
              </a:defRPr>
            </a:lvl4pPr>
            <a:lvl5pPr marL="2057400" indent="-228600">
              <a:spcBef>
                <a:spcPct val="20000"/>
              </a:spcBef>
              <a:buChar char="»"/>
              <a:defRPr kumimoji="1" sz="2000">
                <a:solidFill>
                  <a:schemeClr val="tx1"/>
                </a:solidFill>
                <a:latin typeface="Arial"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charset="-120"/>
              </a:defRPr>
            </a:lvl9pPr>
          </a:lstStyle>
          <a:p>
            <a:pPr>
              <a:spcBef>
                <a:spcPct val="0"/>
              </a:spcBef>
              <a:buFontTx/>
              <a:buNone/>
            </a:pPr>
            <a:fld id="{66C38197-9375-4D3D-8436-3E786CB9AC28}" type="slidenum">
              <a:rPr lang="fr-FR" altLang="zh-TW" sz="1600">
                <a:solidFill>
                  <a:srgbClr val="000000"/>
                </a:solidFill>
                <a:latin typeface="Times New Roman" pitchFamily="18" charset="0"/>
              </a:rPr>
              <a:pPr>
                <a:spcBef>
                  <a:spcPct val="0"/>
                </a:spcBef>
                <a:buFontTx/>
                <a:buNone/>
              </a:pPr>
              <a:t>7</a:t>
            </a:fld>
            <a:endParaRPr lang="fr-FR" altLang="zh-TW" sz="1600">
              <a:solidFill>
                <a:srgbClr val="000000"/>
              </a:solidFill>
              <a:latin typeface="Times New Roman" pitchFamily="18" charset="0"/>
            </a:endParaRPr>
          </a:p>
        </p:txBody>
      </p:sp>
    </p:spTree>
    <p:extLst>
      <p:ext uri="{BB962C8B-B14F-4D97-AF65-F5344CB8AC3E}">
        <p14:creationId xmlns:p14="http://schemas.microsoft.com/office/powerpoint/2010/main" val="264861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1" name="Rectangle 3"/>
          <p:cNvSpPr>
            <a:spLocks noGrp="1" noChangeArrowheads="1"/>
          </p:cNvSpPr>
          <p:nvPr>
            <p:ph type="ctrTitle" idx="4294967295"/>
          </p:nvPr>
        </p:nvSpPr>
        <p:spPr>
          <a:xfrm>
            <a:off x="467544" y="1510184"/>
            <a:ext cx="8208912" cy="2016125"/>
          </a:xfrm>
          <a:ln>
            <a:miter lim="800000"/>
            <a:headEnd/>
            <a:tailEnd/>
          </a:ln>
          <a:ex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1" hangingPunct="1">
              <a:lnSpc>
                <a:spcPts val="6800"/>
              </a:lnSpc>
              <a:defRPr/>
            </a:pP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第六屆國家</a:t>
            </a:r>
            <a:r>
              <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環境教育</a:t>
            </a: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獎</a:t>
            </a:r>
            <a:r>
              <a:rPr lang="en-US" altLang="zh-TW"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
            </a:r>
            <a:br>
              <a:rPr lang="en-US" altLang="zh-TW"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br>
            <a:r>
              <a:rPr lang="zh-TW" altLang="en-US" sz="5600" b="1" spc="50" dirty="0" smtClean="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rPr>
              <a:t>地方初審宣導說明會</a:t>
            </a:r>
            <a:endParaRPr lang="zh-TW" altLang="en-US" sz="5600" b="1" spc="50" dirty="0">
              <a:ln w="11430"/>
              <a:solidFill>
                <a:srgbClr val="FF0000"/>
              </a:solidFill>
              <a:effectLst>
                <a:outerShdw blurRad="76200" dist="50800" dir="5400000" algn="tl" rotWithShape="0">
                  <a:srgbClr val="000000">
                    <a:alpha val="65000"/>
                  </a:srgbClr>
                </a:outerShdw>
              </a:effectLst>
              <a:latin typeface="Times New Roman" panose="02020603050405020304" pitchFamily="18" charset="0"/>
              <a:ea typeface="標楷體" pitchFamily="65" charset="-120"/>
              <a:cs typeface="Times New Roman" panose="02020603050405020304" pitchFamily="18" charset="0"/>
            </a:endParaRPr>
          </a:p>
        </p:txBody>
      </p:sp>
      <p:sp>
        <p:nvSpPr>
          <p:cNvPr id="43012" name="Rectangle 4"/>
          <p:cNvSpPr>
            <a:spLocks noGrp="1" noChangeArrowheads="1"/>
          </p:cNvSpPr>
          <p:nvPr>
            <p:ph type="subTitle" idx="4294967295"/>
          </p:nvPr>
        </p:nvSpPr>
        <p:spPr>
          <a:xfrm>
            <a:off x="1259632" y="4461917"/>
            <a:ext cx="6624637" cy="1703387"/>
          </a:xfrm>
          <a:ln>
            <a:miter lim="800000"/>
            <a:headEnd/>
            <a:tailEnd/>
          </a:ln>
          <a:ex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eaLnBrk="1" hangingPunct="1">
              <a:lnSpc>
                <a:spcPts val="3600"/>
              </a:lnSpc>
              <a:spcBef>
                <a:spcPts val="600"/>
              </a:spcBef>
              <a:spcAft>
                <a:spcPts val="600"/>
              </a:spcAft>
              <a:buFontTx/>
              <a:buNone/>
              <a:defRPr/>
            </a:pPr>
            <a:endParaRPr lang="en-US" altLang="zh-TW"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marL="0" indent="0" algn="ctr" eaLnBrk="1" hangingPunct="1">
              <a:lnSpc>
                <a:spcPts val="3600"/>
              </a:lnSpc>
              <a:spcBef>
                <a:spcPts val="600"/>
              </a:spcBef>
              <a:spcAft>
                <a:spcPts val="600"/>
              </a:spcAft>
              <a:buFontTx/>
              <a:buNone/>
              <a:defRPr/>
            </a:pPr>
            <a:r>
              <a:rPr lang="zh-TW"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綜合計畫科</a:t>
            </a:r>
            <a:endParaRPr lang="en-US" altLang="zh-TW"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marL="0" indent="0" algn="ctr" eaLnBrk="1" hangingPunct="1">
              <a:lnSpc>
                <a:spcPts val="3600"/>
              </a:lnSpc>
              <a:spcBef>
                <a:spcPts val="600"/>
              </a:spcBef>
              <a:spcAft>
                <a:spcPts val="600"/>
              </a:spcAft>
              <a:buFontTx/>
              <a:buNone/>
              <a:defRPr/>
            </a:pPr>
            <a:r>
              <a:rPr lang="en-US" altLang="zh-TW"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106</a:t>
            </a:r>
            <a:r>
              <a:rPr lang="zh-TW"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年</a:t>
            </a:r>
            <a:r>
              <a:rPr lang="en-US" altLang="zh-TW"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3</a:t>
            </a:r>
            <a:r>
              <a:rPr lang="zh-TW"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月</a:t>
            </a:r>
            <a:r>
              <a:rPr lang="en-US" altLang="zh-TW"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17</a:t>
            </a:r>
            <a:r>
              <a:rPr lang="zh-TW"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日</a:t>
            </a:r>
            <a:endParaRPr lang="zh-TW" altLang="en-US" sz="36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p:txBody>
      </p:sp>
      <p:sp>
        <p:nvSpPr>
          <p:cNvPr id="107525" name="Text Box 12"/>
          <p:cNvSpPr txBox="1">
            <a:spLocks noChangeArrowheads="1"/>
          </p:cNvSpPr>
          <p:nvPr/>
        </p:nvSpPr>
        <p:spPr bwMode="auto">
          <a:xfrm>
            <a:off x="1072695" y="606736"/>
            <a:ext cx="3311525" cy="461665"/>
          </a:xfrm>
          <a:prstGeom prst="rect">
            <a:avLst/>
          </a:prstGeom>
          <a:noFill/>
          <a:ln w="9525">
            <a:noFill/>
            <a:miter lim="800000"/>
            <a:headEnd/>
            <a:tailEnd/>
          </a:ln>
        </p:spPr>
        <p:txBody>
          <a:bodyPr>
            <a:spAutoFit/>
          </a:bodyPr>
          <a:lstStyle/>
          <a:p>
            <a:pPr eaLnBrk="1" hangingPunct="1">
              <a:spcBef>
                <a:spcPct val="50000"/>
              </a:spcBef>
              <a:defRPr/>
            </a:pPr>
            <a:r>
              <a:rPr lang="zh-TW" altLang="en-US" sz="2400" dirty="0">
                <a:ln w="18415" cmpd="sng">
                  <a:solidFill>
                    <a:srgbClr val="FFFFFF"/>
                  </a:solidFill>
                  <a:prstDash val="solid"/>
                </a:ln>
                <a:blipFill>
                  <a:blip r:embed="rId4"/>
                  <a:tile tx="0" ty="0" sx="100000" sy="100000" flip="none" algn="tl"/>
                </a:blipFill>
                <a:effectLst>
                  <a:glow rad="101600">
                    <a:srgbClr val="2D2D8A">
                      <a:satMod val="175000"/>
                      <a:alpha val="40000"/>
                    </a:srgbClr>
                  </a:glow>
                </a:effectLst>
                <a:latin typeface="標楷體" pitchFamily="65" charset="-120"/>
                <a:ea typeface="標楷體" pitchFamily="65" charset="-120"/>
              </a:rPr>
              <a:t>花蓮縣環境保護局</a:t>
            </a:r>
          </a:p>
        </p:txBody>
      </p:sp>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4282" y="357166"/>
            <a:ext cx="1000132" cy="1000132"/>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標題 1"/>
          <p:cNvSpPr>
            <a:spLocks noGrp="1"/>
          </p:cNvSpPr>
          <p:nvPr>
            <p:ph type="title" idx="4294967295"/>
          </p:nvPr>
        </p:nvSpPr>
        <p:spPr>
          <a:xfrm>
            <a:off x="4787900" y="-458788"/>
            <a:ext cx="3384550" cy="1143001"/>
          </a:xfrm>
        </p:spPr>
        <p:txBody>
          <a:bodyPr/>
          <a:lstStyle/>
          <a:p>
            <a:pPr algn="ctr" eaLnBrk="1" hangingPunct="1"/>
            <a:r>
              <a:rPr lang="zh-TW" altLang="en-US" smtClean="0">
                <a:solidFill>
                  <a:schemeClr val="bg1"/>
                </a:solidFill>
                <a:latin typeface="標楷體" pitchFamily="65" charset="-120"/>
                <a:ea typeface="標楷體" pitchFamily="65" charset="-120"/>
              </a:rPr>
              <a:t>簡報大綱</a:t>
            </a:r>
          </a:p>
        </p:txBody>
      </p:sp>
      <p:sp>
        <p:nvSpPr>
          <p:cNvPr id="38915" name="內容版面配置區 2"/>
          <p:cNvSpPr txBox="1">
            <a:spLocks/>
          </p:cNvSpPr>
          <p:nvPr/>
        </p:nvSpPr>
        <p:spPr bwMode="auto">
          <a:xfrm>
            <a:off x="1258888" y="287338"/>
            <a:ext cx="648017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27050" indent="-457200">
              <a:spcBef>
                <a:spcPct val="20000"/>
              </a:spcBef>
              <a:buClr>
                <a:schemeClr val="accent1"/>
              </a:buClr>
              <a:buSzPct val="76000"/>
              <a:buFont typeface="Wingdings 2" pitchFamily="18" charset="2"/>
              <a:buChar char=""/>
              <a:defRPr kumimoji="1" sz="2400">
                <a:solidFill>
                  <a:schemeClr val="tx2"/>
                </a:solidFill>
                <a:latin typeface="Century Gothic" pitchFamily="34" charset="0"/>
                <a:ea typeface="新細明體" charset="-120"/>
              </a:defRPr>
            </a:lvl1pPr>
            <a:lvl2pPr marL="742950" indent="-285750">
              <a:spcBef>
                <a:spcPct val="20000"/>
              </a:spcBef>
              <a:buClr>
                <a:schemeClr val="accent1"/>
              </a:buClr>
              <a:buSzPct val="76000"/>
              <a:buFont typeface="Wingdings 2" pitchFamily="18" charset="2"/>
              <a:buChar char=""/>
              <a:defRPr kumimoji="1" sz="2200">
                <a:solidFill>
                  <a:schemeClr val="tx2"/>
                </a:solidFill>
                <a:latin typeface="Century Gothic" pitchFamily="34" charset="0"/>
                <a:ea typeface="新細明體" charset="-120"/>
              </a:defRPr>
            </a:lvl2pPr>
            <a:lvl3pPr marL="1143000" indent="-228600">
              <a:spcBef>
                <a:spcPct val="20000"/>
              </a:spcBef>
              <a:buClr>
                <a:schemeClr val="accent1"/>
              </a:buClr>
              <a:buSzPct val="76000"/>
              <a:buFont typeface="Wingdings 2" pitchFamily="18" charset="2"/>
              <a:buChar char=""/>
              <a:defRPr kumimoji="1" sz="2000">
                <a:solidFill>
                  <a:schemeClr val="tx2"/>
                </a:solidFill>
                <a:latin typeface="Century Gothic" pitchFamily="34" charset="0"/>
                <a:ea typeface="新細明體" charset="-120"/>
              </a:defRPr>
            </a:lvl3pPr>
            <a:lvl4pPr marL="1600200" indent="-228600">
              <a:spcBef>
                <a:spcPct val="20000"/>
              </a:spcBef>
              <a:buClr>
                <a:schemeClr val="accent1"/>
              </a:buClr>
              <a:buSzPct val="76000"/>
              <a:buFont typeface="Wingdings 2" pitchFamily="18" charset="2"/>
              <a:buChar char=""/>
              <a:defRPr kumimoji="1">
                <a:solidFill>
                  <a:schemeClr val="tx2"/>
                </a:solidFill>
                <a:latin typeface="Century Gothic" pitchFamily="34" charset="0"/>
                <a:ea typeface="新細明體" charset="-120"/>
              </a:defRPr>
            </a:lvl4pPr>
            <a:lvl5pPr marL="2057400" indent="-228600">
              <a:spcBef>
                <a:spcPct val="20000"/>
              </a:spcBef>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9pPr>
          </a:lstStyle>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目的</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參選對象</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參選資格</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應具備文件</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報名期間及地點</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審查期程</a:t>
            </a:r>
            <a:endParaRPr lang="en-US" altLang="zh-TW" sz="3400">
              <a:solidFill>
                <a:srgbClr val="3E3D2D"/>
              </a:solidFill>
              <a:latin typeface="標楷體" pitchFamily="65" charset="-120"/>
              <a:ea typeface="標楷體" pitchFamily="65" charset="-120"/>
            </a:endParaRPr>
          </a:p>
          <a:p>
            <a:pPr eaLnBrk="1" hangingPunct="1">
              <a:buClr>
                <a:srgbClr val="94C600"/>
              </a:buClr>
              <a:buSzPct val="100000"/>
              <a:buFontTx/>
              <a:buBlip>
                <a:blip r:embed="rId2"/>
              </a:buBlip>
            </a:pPr>
            <a:r>
              <a:rPr lang="zh-TW" altLang="en-US" sz="3400">
                <a:solidFill>
                  <a:srgbClr val="3E3D2D"/>
                </a:solidFill>
                <a:latin typeface="標楷體" pitchFamily="65" charset="-120"/>
                <a:ea typeface="標楷體" pitchFamily="65" charset="-120"/>
              </a:rPr>
              <a:t>獎勵方式</a:t>
            </a:r>
            <a:endParaRPr lang="zh-TW" altLang="en-US" sz="3400">
              <a:solidFill>
                <a:srgbClr val="3E3D2D"/>
              </a:solidFill>
              <a:latin typeface="標楷體" pitchFamily="65" charset="-120"/>
              <a:ea typeface="金梅毛張楷" pitchFamily="49" charset="-120"/>
            </a:endParaRPr>
          </a:p>
        </p:txBody>
      </p:sp>
      <p:sp>
        <p:nvSpPr>
          <p:cNvPr id="8" name="文字方塊 7"/>
          <p:cNvSpPr txBox="1"/>
          <p:nvPr/>
        </p:nvSpPr>
        <p:spPr>
          <a:xfrm>
            <a:off x="4931990" y="4460919"/>
            <a:ext cx="3312418" cy="1200329"/>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2400" dirty="0" smtClean="0">
                <a:solidFill>
                  <a:srgbClr val="FFFFFF"/>
                </a:solidFill>
                <a:latin typeface="標楷體" pitchFamily="65" charset="-120"/>
                <a:ea typeface="標楷體" pitchFamily="65" charset="-120"/>
              </a:rPr>
              <a:t>培育環境倫理與責任</a:t>
            </a:r>
            <a:endParaRPr lang="en-US" altLang="zh-TW" sz="2400" dirty="0" smtClean="0">
              <a:solidFill>
                <a:srgbClr val="FFFFFF"/>
              </a:solidFill>
              <a:latin typeface="標楷體" pitchFamily="65" charset="-120"/>
              <a:ea typeface="標楷體" pitchFamily="65" charset="-120"/>
            </a:endParaRPr>
          </a:p>
          <a:p>
            <a:pPr algn="ctr" eaLnBrk="1" hangingPunct="1">
              <a:defRPr/>
            </a:pPr>
            <a:r>
              <a:rPr lang="zh-TW" altLang="en-US" sz="2400" dirty="0" smtClean="0">
                <a:solidFill>
                  <a:srgbClr val="FFFFFF"/>
                </a:solidFill>
                <a:latin typeface="標楷體" pitchFamily="65" charset="-120"/>
                <a:ea typeface="標楷體" pitchFamily="65" charset="-120"/>
              </a:rPr>
              <a:t>增進環境知識與技能</a:t>
            </a:r>
            <a:endParaRPr lang="en-US" altLang="zh-TW" sz="2400" dirty="0" smtClean="0">
              <a:solidFill>
                <a:srgbClr val="FFFFFF"/>
              </a:solidFill>
              <a:latin typeface="標楷體" pitchFamily="65" charset="-120"/>
              <a:ea typeface="標楷體" pitchFamily="65" charset="-120"/>
            </a:endParaRPr>
          </a:p>
          <a:p>
            <a:pPr algn="ctr" eaLnBrk="1" hangingPunct="1">
              <a:defRPr/>
            </a:pPr>
            <a:r>
              <a:rPr lang="zh-TW" altLang="en-US" sz="2400" dirty="0" smtClean="0">
                <a:solidFill>
                  <a:srgbClr val="FFFFFF"/>
                </a:solidFill>
                <a:latin typeface="標楷體" pitchFamily="65" charset="-120"/>
                <a:ea typeface="標楷體" pitchFamily="65" charset="-120"/>
              </a:rPr>
              <a:t>採取教育行動與傳承 </a:t>
            </a:r>
          </a:p>
        </p:txBody>
      </p:sp>
      <p:pic>
        <p:nvPicPr>
          <p:cNvPr id="58370" name="Picture 2" descr="http://pic.pimg.tw/bookzone/4a9ca3ab22b90.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43549" y="1199752"/>
            <a:ext cx="3581400" cy="32861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8920"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kumimoji="1" sz="2400">
                <a:solidFill>
                  <a:schemeClr val="tx2"/>
                </a:solidFill>
                <a:latin typeface="Century Gothic" pitchFamily="34" charset="0"/>
                <a:ea typeface="新細明體" charset="-120"/>
              </a:defRPr>
            </a:lvl1pPr>
            <a:lvl2pPr marL="742950" indent="-285750">
              <a:spcBef>
                <a:spcPct val="20000"/>
              </a:spcBef>
              <a:buClr>
                <a:schemeClr val="accent1"/>
              </a:buClr>
              <a:buSzPct val="76000"/>
              <a:buFont typeface="Wingdings 2" pitchFamily="18" charset="2"/>
              <a:buChar char=""/>
              <a:defRPr kumimoji="1" sz="2200">
                <a:solidFill>
                  <a:schemeClr val="tx2"/>
                </a:solidFill>
                <a:latin typeface="Century Gothic" pitchFamily="34" charset="0"/>
                <a:ea typeface="新細明體" charset="-120"/>
              </a:defRPr>
            </a:lvl2pPr>
            <a:lvl3pPr marL="1143000" indent="-228600">
              <a:spcBef>
                <a:spcPct val="20000"/>
              </a:spcBef>
              <a:buClr>
                <a:schemeClr val="accent1"/>
              </a:buClr>
              <a:buSzPct val="76000"/>
              <a:buFont typeface="Wingdings 2" pitchFamily="18" charset="2"/>
              <a:buChar char=""/>
              <a:defRPr kumimoji="1" sz="2000">
                <a:solidFill>
                  <a:schemeClr val="tx2"/>
                </a:solidFill>
                <a:latin typeface="Century Gothic" pitchFamily="34" charset="0"/>
                <a:ea typeface="新細明體" charset="-120"/>
              </a:defRPr>
            </a:lvl3pPr>
            <a:lvl4pPr marL="1600200" indent="-228600">
              <a:spcBef>
                <a:spcPct val="20000"/>
              </a:spcBef>
              <a:buClr>
                <a:schemeClr val="accent1"/>
              </a:buClr>
              <a:buSzPct val="76000"/>
              <a:buFont typeface="Wingdings 2" pitchFamily="18" charset="2"/>
              <a:buChar char=""/>
              <a:defRPr kumimoji="1">
                <a:solidFill>
                  <a:schemeClr val="tx2"/>
                </a:solidFill>
                <a:latin typeface="Century Gothic" pitchFamily="34" charset="0"/>
                <a:ea typeface="新細明體" charset="-120"/>
              </a:defRPr>
            </a:lvl4pPr>
            <a:lvl5pPr marL="2057400" indent="-228600">
              <a:spcBef>
                <a:spcPct val="20000"/>
              </a:spcBef>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9pPr>
          </a:lstStyle>
          <a:p>
            <a:pPr algn="r" eaLnBrk="1" hangingPunct="1">
              <a:spcBef>
                <a:spcPct val="0"/>
              </a:spcBef>
              <a:buClrTx/>
              <a:buSzTx/>
              <a:buFontTx/>
              <a:buNone/>
            </a:pPr>
            <a:fld id="{B59504DD-0A07-4D7C-9D57-96E4E7B98756}" type="slidenum">
              <a:rPr lang="fr-FR" altLang="zh-TW" sz="1600">
                <a:solidFill>
                  <a:srgbClr val="000000"/>
                </a:solidFill>
                <a:latin typeface="Times New Roman" pitchFamily="18" charset="0"/>
              </a:rPr>
              <a:pPr algn="r" eaLnBrk="1" hangingPunct="1">
                <a:spcBef>
                  <a:spcPct val="0"/>
                </a:spcBef>
                <a:buClrTx/>
                <a:buSzTx/>
                <a:buFontTx/>
                <a:buNone/>
              </a:pPr>
              <a:t>9</a:t>
            </a:fld>
            <a:endParaRPr lang="fr-FR" altLang="zh-TW" sz="160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標題 1"/>
          <p:cNvSpPr>
            <a:spLocks noGrp="1"/>
          </p:cNvSpPr>
          <p:nvPr>
            <p:ph type="title" idx="4294967295"/>
          </p:nvPr>
        </p:nvSpPr>
        <p:spPr>
          <a:xfrm>
            <a:off x="5226050" y="-90488"/>
            <a:ext cx="1866900" cy="782638"/>
          </a:xfrm>
        </p:spPr>
        <p:txBody>
          <a:bodyPr/>
          <a:lstStyle/>
          <a:p>
            <a:pPr algn="ctr" eaLnBrk="1" hangingPunct="1"/>
            <a:r>
              <a:rPr lang="zh-TW" altLang="en-US" smtClean="0">
                <a:solidFill>
                  <a:schemeClr val="bg1"/>
                </a:solidFill>
                <a:latin typeface="標楷體" pitchFamily="65" charset="-120"/>
                <a:ea typeface="標楷體" pitchFamily="65" charset="-120"/>
              </a:rPr>
              <a:t>目的</a:t>
            </a:r>
          </a:p>
        </p:txBody>
      </p:sp>
      <p:sp>
        <p:nvSpPr>
          <p:cNvPr id="39939" name="內容版面配置區 2"/>
          <p:cNvSpPr>
            <a:spLocks noGrp="1"/>
          </p:cNvSpPr>
          <p:nvPr>
            <p:ph idx="4294967295"/>
          </p:nvPr>
        </p:nvSpPr>
        <p:spPr>
          <a:xfrm>
            <a:off x="900113" y="1773238"/>
            <a:ext cx="7488237" cy="4003675"/>
          </a:xfrm>
        </p:spPr>
        <p:txBody>
          <a:bodyPr/>
          <a:lstStyle/>
          <a:p>
            <a:pPr marL="450850" indent="-381000" algn="just" eaLnBrk="1" hangingPunct="1">
              <a:lnSpc>
                <a:spcPct val="120000"/>
              </a:lnSpc>
              <a:spcAft>
                <a:spcPts val="600"/>
              </a:spcAft>
              <a:buSzPct val="100000"/>
              <a:buFont typeface="Wingdings 2" pitchFamily="18" charset="2"/>
              <a:buBlip>
                <a:blip r:embed="rId2"/>
              </a:buBlip>
            </a:pPr>
            <a:r>
              <a:rPr lang="zh-TW" altLang="en-US" sz="4000" smtClean="0">
                <a:solidFill>
                  <a:schemeClr val="tx1"/>
                </a:solidFill>
                <a:latin typeface="Times New Roman" pitchFamily="18" charset="0"/>
                <a:ea typeface="標楷體" pitchFamily="65" charset="-120"/>
                <a:cs typeface="Times New Roman" pitchFamily="18" charset="0"/>
              </a:rPr>
              <a:t>本獎勵項目針對推動環境教育績效優良之自然人、機關（構）、事業、學校、法人或非法人團體辦理公開遴選表揚。</a:t>
            </a:r>
          </a:p>
        </p:txBody>
      </p:sp>
      <p:pic>
        <p:nvPicPr>
          <p:cNvPr id="39940" name="Picture 6" descr="C:\Users\204\AppData\Local\Microsoft\Windows\Temporary Internet Files\Content.IE5\EP4W4KLR\MC90008895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6713" y="4878388"/>
            <a:ext cx="1184275" cy="197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7" descr="C:\Users\204\AppData\Local\Microsoft\Windows\Temporary Internet Files\Content.IE5\LZKOYY1W\MC90033118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825" y="-11113"/>
            <a:ext cx="1931988"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kumimoji="1" sz="2400">
                <a:solidFill>
                  <a:schemeClr val="tx2"/>
                </a:solidFill>
                <a:latin typeface="Century Gothic" pitchFamily="34" charset="0"/>
                <a:ea typeface="新細明體" charset="-120"/>
              </a:defRPr>
            </a:lvl1pPr>
            <a:lvl2pPr marL="742950" indent="-285750">
              <a:spcBef>
                <a:spcPct val="20000"/>
              </a:spcBef>
              <a:buClr>
                <a:schemeClr val="accent1"/>
              </a:buClr>
              <a:buSzPct val="76000"/>
              <a:buFont typeface="Wingdings 2" pitchFamily="18" charset="2"/>
              <a:buChar char=""/>
              <a:defRPr kumimoji="1" sz="2200">
                <a:solidFill>
                  <a:schemeClr val="tx2"/>
                </a:solidFill>
                <a:latin typeface="Century Gothic" pitchFamily="34" charset="0"/>
                <a:ea typeface="新細明體" charset="-120"/>
              </a:defRPr>
            </a:lvl2pPr>
            <a:lvl3pPr marL="1143000" indent="-228600">
              <a:spcBef>
                <a:spcPct val="20000"/>
              </a:spcBef>
              <a:buClr>
                <a:schemeClr val="accent1"/>
              </a:buClr>
              <a:buSzPct val="76000"/>
              <a:buFont typeface="Wingdings 2" pitchFamily="18" charset="2"/>
              <a:buChar char=""/>
              <a:defRPr kumimoji="1" sz="2000">
                <a:solidFill>
                  <a:schemeClr val="tx2"/>
                </a:solidFill>
                <a:latin typeface="Century Gothic" pitchFamily="34" charset="0"/>
                <a:ea typeface="新細明體" charset="-120"/>
              </a:defRPr>
            </a:lvl3pPr>
            <a:lvl4pPr marL="1600200" indent="-228600">
              <a:spcBef>
                <a:spcPct val="20000"/>
              </a:spcBef>
              <a:buClr>
                <a:schemeClr val="accent1"/>
              </a:buClr>
              <a:buSzPct val="76000"/>
              <a:buFont typeface="Wingdings 2" pitchFamily="18" charset="2"/>
              <a:buChar char=""/>
              <a:defRPr kumimoji="1">
                <a:solidFill>
                  <a:schemeClr val="tx2"/>
                </a:solidFill>
                <a:latin typeface="Century Gothic" pitchFamily="34" charset="0"/>
                <a:ea typeface="新細明體" charset="-120"/>
              </a:defRPr>
            </a:lvl4pPr>
            <a:lvl5pPr marL="2057400" indent="-228600">
              <a:spcBef>
                <a:spcPct val="20000"/>
              </a:spcBef>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kumimoji="1" sz="1600">
                <a:solidFill>
                  <a:schemeClr val="tx2"/>
                </a:solidFill>
                <a:latin typeface="Century Gothic" pitchFamily="34" charset="0"/>
                <a:ea typeface="新細明體" charset="-120"/>
              </a:defRPr>
            </a:lvl9pPr>
          </a:lstStyle>
          <a:p>
            <a:pPr algn="r" eaLnBrk="1" hangingPunct="1">
              <a:spcBef>
                <a:spcPct val="0"/>
              </a:spcBef>
              <a:buClrTx/>
              <a:buSzTx/>
              <a:buFontTx/>
              <a:buNone/>
            </a:pPr>
            <a:fld id="{D5E86BC7-11E3-420D-AFFF-6FFEE2AA9FCA}" type="slidenum">
              <a:rPr lang="fr-FR" altLang="zh-TW" sz="1600">
                <a:solidFill>
                  <a:srgbClr val="000000"/>
                </a:solidFill>
                <a:latin typeface="Times New Roman" pitchFamily="18" charset="0"/>
              </a:rPr>
              <a:pPr algn="r" eaLnBrk="1" hangingPunct="1">
                <a:spcBef>
                  <a:spcPct val="0"/>
                </a:spcBef>
                <a:buClrTx/>
                <a:buSzTx/>
                <a:buFontTx/>
                <a:buNone/>
              </a:pPr>
              <a:t>10</a:t>
            </a:fld>
            <a:endParaRPr lang="fr-FR" altLang="zh-TW" sz="1600">
              <a:solidFill>
                <a:srgbClr val="000000"/>
              </a:solidFill>
              <a:latin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5"/>
          <p:cNvGraphicFramePr>
            <a:graphicFrameLocks/>
          </p:cNvGraphicFramePr>
          <p:nvPr>
            <p:extLst>
              <p:ext uri="{D42A27DB-BD31-4B8C-83A1-F6EECF244321}">
                <p14:modId xmlns:p14="http://schemas.microsoft.com/office/powerpoint/2010/main" val="1482689721"/>
              </p:ext>
            </p:extLst>
          </p:nvPr>
        </p:nvGraphicFramePr>
        <p:xfrm>
          <a:off x="683568" y="908720"/>
          <a:ext cx="7704856" cy="5184576"/>
        </p:xfrm>
        <a:graphic>
          <a:graphicData uri="http://schemas.openxmlformats.org/drawingml/2006/table">
            <a:tbl>
              <a:tblPr firstCol="1" bandRow="1">
                <a:tableStyleId>{5C22544A-7EE6-4342-B048-85BDC9FD1C3A}</a:tableStyleId>
              </a:tblPr>
              <a:tblGrid>
                <a:gridCol w="1944216"/>
                <a:gridCol w="5760640"/>
              </a:tblGrid>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kern="1200" dirty="0" smtClean="0">
                          <a:latin typeface="微軟正黑體" panose="020B0604030504040204" pitchFamily="34" charset="-120"/>
                          <a:ea typeface="微軟正黑體" panose="020B0604030504040204" pitchFamily="34" charset="-120"/>
                        </a:rPr>
                        <a:t>團體組</a:t>
                      </a:r>
                      <a:endParaRPr lang="zh-TW" altLang="en-US" sz="2400" kern="1200" dirty="0" smtClean="0">
                        <a:solidFill>
                          <a:schemeClr val="dk1"/>
                        </a:solidFill>
                        <a:latin typeface="微軟正黑體" panose="020B0604030504040204" pitchFamily="34" charset="-120"/>
                        <a:ea typeface="微軟正黑體" panose="020B0604030504040204" pitchFamily="34" charset="-120"/>
                        <a:cs typeface="+mn-cs"/>
                      </a:endParaRPr>
                    </a:p>
                  </a:txBody>
                  <a:tcPr anchor="ctr"/>
                </a:tc>
                <a:tc>
                  <a:txBody>
                    <a:bodyPr/>
                    <a:lstStyle/>
                    <a:p>
                      <a:pPr marL="0" marR="0" lvl="0" indent="0" algn="l" defTabSz="914400" rtl="0" eaLnBrk="1" fontAlgn="base" latinLnBrk="0" hangingPunct="1">
                        <a:lnSpc>
                          <a:spcPts val="2400"/>
                        </a:lnSpc>
                        <a:spcBef>
                          <a:spcPct val="0"/>
                        </a:spcBef>
                        <a:spcAft>
                          <a:spcPct val="0"/>
                        </a:spcAft>
                        <a:buClrTx/>
                        <a:buSzTx/>
                        <a:buFontTx/>
                        <a:buNone/>
                        <a:tabLst/>
                        <a:defRPr/>
                      </a:pPr>
                      <a:r>
                        <a:rPr lang="zh-TW" altLang="en-US" sz="2000" kern="1200" dirty="0" smtClean="0">
                          <a:latin typeface="微軟正黑體" panose="020B0604030504040204" pitchFamily="34" charset="-120"/>
                          <a:ea typeface="微軟正黑體" panose="020B0604030504040204" pitchFamily="34" charset="-120"/>
                        </a:rPr>
                        <a:t>從事環境教育之規劃、宣導及推廣等相關實務，績效卓著。</a:t>
                      </a:r>
                      <a:r>
                        <a:rPr lang="zh-TW" altLang="en-US" sz="2000" u="sng" kern="1200" dirty="0" smtClean="0">
                          <a:solidFill>
                            <a:srgbClr val="0033CC"/>
                          </a:solidFill>
                          <a:latin typeface="微軟正黑體" panose="020B0604030504040204" pitchFamily="34" charset="-120"/>
                          <a:ea typeface="微軟正黑體" panose="020B0604030504040204" pitchFamily="34" charset="-120"/>
                        </a:rPr>
                        <a:t>（包括財團法人及社團法人，但不包括政府捐助基金累計超過百分之五十之財團法人</a:t>
                      </a:r>
                      <a:r>
                        <a:rPr lang="en-US" altLang="zh-TW" sz="2000" u="sng" kern="1200" dirty="0" smtClean="0">
                          <a:solidFill>
                            <a:srgbClr val="0033CC"/>
                          </a:solidFill>
                          <a:latin typeface="微軟正黑體" panose="020B0604030504040204" pitchFamily="34" charset="-120"/>
                          <a:ea typeface="微軟正黑體" panose="020B0604030504040204" pitchFamily="34" charset="-120"/>
                        </a:rPr>
                        <a:t>)</a:t>
                      </a:r>
                      <a:r>
                        <a:rPr lang="zh-TW" altLang="en-US" sz="2000" u="sng" kern="1200" dirty="0" smtClean="0">
                          <a:solidFill>
                            <a:srgbClr val="0033CC"/>
                          </a:solidFill>
                          <a:latin typeface="微軟正黑體" panose="020B0604030504040204" pitchFamily="34" charset="-120"/>
                          <a:ea typeface="微軟正黑體" panose="020B0604030504040204" pitchFamily="34" charset="-120"/>
                        </a:rPr>
                        <a:t>。</a:t>
                      </a:r>
                    </a:p>
                  </a:txBody>
                  <a:tcPr marL="54745" marR="54745" marT="0" marB="0" anchor="ctr" horzOverflow="overflow"/>
                </a:tc>
              </a:tr>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kern="1200" dirty="0" smtClean="0">
                          <a:latin typeface="微軟正黑體" panose="020B0604030504040204" pitchFamily="34" charset="-120"/>
                          <a:ea typeface="微軟正黑體" panose="020B0604030504040204" pitchFamily="34" charset="-120"/>
                        </a:rPr>
                        <a:t>民營事業組</a:t>
                      </a:r>
                      <a:endParaRPr lang="zh-TW" altLang="en-US" sz="2400" kern="1200" dirty="0" smtClean="0">
                        <a:solidFill>
                          <a:schemeClr val="dk1"/>
                        </a:solidFill>
                        <a:latin typeface="微軟正黑體" panose="020B0604030504040204" pitchFamily="34" charset="-120"/>
                        <a:ea typeface="微軟正黑體" panose="020B0604030504040204" pitchFamily="34" charset="-120"/>
                        <a:cs typeface="+mn-cs"/>
                      </a:endParaRPr>
                    </a:p>
                  </a:txBody>
                  <a:tcPr marL="54745" marR="54745" marT="0" marB="0" anchor="ctr" horzOverflow="overflow"/>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2000" u="sng" kern="1200" dirty="0" smtClean="0">
                          <a:solidFill>
                            <a:srgbClr val="0033CC"/>
                          </a:solidFill>
                          <a:latin typeface="微軟正黑體" panose="020B0604030504040204" pitchFamily="34" charset="-120"/>
                          <a:ea typeface="微軟正黑體" panose="020B0604030504040204" pitchFamily="34" charset="-120"/>
                        </a:rPr>
                        <a:t>對其員工、鄰近居民、參訪者及消費者等</a:t>
                      </a:r>
                      <a:r>
                        <a:rPr lang="zh-TW" altLang="en-US" sz="2000" kern="1200" dirty="0" smtClean="0">
                          <a:latin typeface="微軟正黑體" panose="020B0604030504040204" pitchFamily="34" charset="-120"/>
                          <a:ea typeface="微軟正黑體" panose="020B0604030504040204" pitchFamily="34" charset="-120"/>
                        </a:rPr>
                        <a:t>，進行環境教育或訓練，績效卓著。</a:t>
                      </a:r>
                      <a:endPar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endParaRPr>
                    </a:p>
                  </a:txBody>
                  <a:tcPr marL="54745" marR="54745" marT="0" marB="0" anchor="ctr" horzOverflow="overflow"/>
                </a:tc>
              </a:tr>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kern="1200" dirty="0" smtClean="0">
                          <a:latin typeface="微軟正黑體" panose="020B0604030504040204" pitchFamily="34" charset="-120"/>
                          <a:ea typeface="微軟正黑體" panose="020B0604030504040204" pitchFamily="34" charset="-120"/>
                        </a:rPr>
                        <a:t>學校組</a:t>
                      </a:r>
                      <a:endParaRPr lang="zh-TW" altLang="en-US" sz="2400" kern="1200" dirty="0" smtClean="0">
                        <a:solidFill>
                          <a:schemeClr val="dk1"/>
                        </a:solidFill>
                        <a:latin typeface="微軟正黑體" panose="020B0604030504040204" pitchFamily="34" charset="-120"/>
                        <a:ea typeface="微軟正黑體" panose="020B0604030504040204" pitchFamily="34" charset="-120"/>
                        <a:cs typeface="+mn-cs"/>
                      </a:endParaRPr>
                    </a:p>
                  </a:txBody>
                  <a:tcPr marL="54745" marR="54745" marT="0" marB="0" anchor="ctr" horzOverflow="overflow"/>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2000" u="sng" kern="1200" dirty="0" smtClean="0">
                          <a:solidFill>
                            <a:srgbClr val="0033CC"/>
                          </a:solidFill>
                          <a:latin typeface="微軟正黑體" panose="020B0604030504040204" pitchFamily="34" charset="-120"/>
                          <a:ea typeface="微軟正黑體" panose="020B0604030504040204" pitchFamily="34" charset="-120"/>
                        </a:rPr>
                        <a:t>運用課程教學及校園空間，研訂環境學習課程或教材，並實施多元教學活動，</a:t>
                      </a:r>
                      <a:r>
                        <a:rPr lang="zh-TW" altLang="en-US" sz="2000" kern="1200" dirty="0" smtClean="0">
                          <a:latin typeface="微軟正黑體" panose="020B0604030504040204" pitchFamily="34" charset="-120"/>
                          <a:ea typeface="微軟正黑體" panose="020B0604030504040204" pitchFamily="34" charset="-120"/>
                        </a:rPr>
                        <a:t>從事環境教育，績效卓著。</a:t>
                      </a:r>
                      <a:endPar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endParaRPr>
                    </a:p>
                  </a:txBody>
                  <a:tcPr marL="54745" marR="54745" marT="0" marB="0" anchor="ctr" horzOverflow="overflow"/>
                </a:tc>
              </a:tr>
            </a:tbl>
          </a:graphicData>
        </a:graphic>
      </p:graphicFrame>
      <p:sp>
        <p:nvSpPr>
          <p:cNvPr id="6" name="標題 1"/>
          <p:cNvSpPr txBox="1">
            <a:spLocks/>
          </p:cNvSpPr>
          <p:nvPr/>
        </p:nvSpPr>
        <p:spPr bwMode="auto">
          <a:xfrm>
            <a:off x="2876550" y="-242888"/>
            <a:ext cx="7024688" cy="93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000">
                <a:solidFill>
                  <a:schemeClr val="accent1"/>
                </a:solidFill>
                <a:latin typeface="+mj-lt"/>
                <a:ea typeface="+mj-ea"/>
                <a:cs typeface="+mj-cs"/>
              </a:defRPr>
            </a:lvl1pPr>
            <a:lvl2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2pPr>
            <a:lvl3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3pPr>
            <a:lvl4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4pPr>
            <a:lvl5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5pPr>
            <a:lvl6pPr marL="457200" algn="l" rtl="0" fontAlgn="base">
              <a:spcBef>
                <a:spcPct val="0"/>
              </a:spcBef>
              <a:spcAft>
                <a:spcPct val="0"/>
              </a:spcAft>
              <a:defRPr kumimoji="1" sz="4000">
                <a:solidFill>
                  <a:schemeClr val="accent1"/>
                </a:solidFill>
                <a:latin typeface="Century Gothic" pitchFamily="34" charset="0"/>
                <a:ea typeface="新細明體" pitchFamily="18" charset="-120"/>
              </a:defRPr>
            </a:lvl6pPr>
            <a:lvl7pPr marL="914400" algn="l" rtl="0" fontAlgn="base">
              <a:spcBef>
                <a:spcPct val="0"/>
              </a:spcBef>
              <a:spcAft>
                <a:spcPct val="0"/>
              </a:spcAft>
              <a:defRPr kumimoji="1" sz="4000">
                <a:solidFill>
                  <a:schemeClr val="accent1"/>
                </a:solidFill>
                <a:latin typeface="Century Gothic" pitchFamily="34" charset="0"/>
                <a:ea typeface="新細明體" pitchFamily="18" charset="-120"/>
              </a:defRPr>
            </a:lvl7pPr>
            <a:lvl8pPr marL="1371600" algn="l" rtl="0" fontAlgn="base">
              <a:spcBef>
                <a:spcPct val="0"/>
              </a:spcBef>
              <a:spcAft>
                <a:spcPct val="0"/>
              </a:spcAft>
              <a:defRPr kumimoji="1" sz="4000">
                <a:solidFill>
                  <a:schemeClr val="accent1"/>
                </a:solidFill>
                <a:latin typeface="Century Gothic" pitchFamily="34" charset="0"/>
                <a:ea typeface="新細明體" pitchFamily="18" charset="-120"/>
              </a:defRPr>
            </a:lvl8pPr>
            <a:lvl9pPr marL="1828800" algn="l" rtl="0" fontAlgn="base">
              <a:spcBef>
                <a:spcPct val="0"/>
              </a:spcBef>
              <a:spcAft>
                <a:spcPct val="0"/>
              </a:spcAft>
              <a:defRPr kumimoji="1" sz="4000">
                <a:solidFill>
                  <a:schemeClr val="accent1"/>
                </a:solidFill>
                <a:latin typeface="Century Gothic" pitchFamily="34" charset="0"/>
                <a:ea typeface="新細明體" pitchFamily="18" charset="-120"/>
              </a:defRPr>
            </a:lvl9pPr>
          </a:lstStyle>
          <a:p>
            <a:pPr algn="ctr" eaLnBrk="1" hangingPunct="1"/>
            <a:r>
              <a:rPr lang="zh-TW" altLang="en-US" kern="0" dirty="0" smtClean="0">
                <a:solidFill>
                  <a:schemeClr val="bg1"/>
                </a:solidFill>
                <a:latin typeface="Times New Roman" pitchFamily="18" charset="0"/>
                <a:ea typeface="標楷體" pitchFamily="65" charset="-120"/>
                <a:cs typeface="Times New Roman" pitchFamily="18" charset="0"/>
              </a:rPr>
              <a:t>參選</a:t>
            </a:r>
            <a:r>
              <a:rPr lang="zh-TW" altLang="zh-TW" kern="0" dirty="0" smtClean="0">
                <a:solidFill>
                  <a:schemeClr val="bg1"/>
                </a:solidFill>
                <a:latin typeface="Times New Roman" pitchFamily="18" charset="0"/>
                <a:ea typeface="標楷體" pitchFamily="65" charset="-120"/>
                <a:cs typeface="Times New Roman" pitchFamily="18" charset="0"/>
              </a:rPr>
              <a:t>對象</a:t>
            </a:r>
            <a:r>
              <a:rPr lang="en-US" altLang="zh-TW" kern="0" dirty="0" smtClean="0">
                <a:solidFill>
                  <a:schemeClr val="bg1"/>
                </a:solidFill>
                <a:latin typeface="Times New Roman" pitchFamily="18" charset="0"/>
                <a:ea typeface="標楷體" pitchFamily="65" charset="-120"/>
                <a:cs typeface="Times New Roman" pitchFamily="18" charset="0"/>
              </a:rPr>
              <a:t>(1/2)</a:t>
            </a:r>
            <a:endParaRPr lang="zh-TW" altLang="en-US" kern="0" dirty="0" smtClean="0">
              <a:solidFill>
                <a:schemeClr val="bg1"/>
              </a:solidFill>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25877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0"/>
          </p:nvPr>
        </p:nvSpPr>
        <p:spPr/>
        <p:txBody>
          <a:bodyPr/>
          <a:lstStyle/>
          <a:p>
            <a:pPr>
              <a:defRPr/>
            </a:pPr>
            <a:endParaRPr lang="zh-TW" altLang="en-US"/>
          </a:p>
        </p:txBody>
      </p:sp>
      <p:graphicFrame>
        <p:nvGraphicFramePr>
          <p:cNvPr id="3" name="內容版面配置區 5"/>
          <p:cNvGraphicFramePr>
            <a:graphicFrameLocks/>
          </p:cNvGraphicFramePr>
          <p:nvPr>
            <p:extLst>
              <p:ext uri="{D42A27DB-BD31-4B8C-83A1-F6EECF244321}">
                <p14:modId xmlns:p14="http://schemas.microsoft.com/office/powerpoint/2010/main" val="1597128123"/>
              </p:ext>
            </p:extLst>
          </p:nvPr>
        </p:nvGraphicFramePr>
        <p:xfrm>
          <a:off x="683568" y="908720"/>
          <a:ext cx="7704856" cy="5184576"/>
        </p:xfrm>
        <a:graphic>
          <a:graphicData uri="http://schemas.openxmlformats.org/drawingml/2006/table">
            <a:tbl>
              <a:tblPr firstCol="1" bandRow="1">
                <a:tableStyleId>{5C22544A-7EE6-4342-B048-85BDC9FD1C3A}</a:tableStyleId>
              </a:tblPr>
              <a:tblGrid>
                <a:gridCol w="1944216"/>
                <a:gridCol w="5760640"/>
              </a:tblGrid>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b="1" kern="1200" dirty="0" smtClean="0">
                          <a:solidFill>
                            <a:schemeClr val="lt1"/>
                          </a:solidFill>
                          <a:latin typeface="微軟正黑體" panose="020B0604030504040204" pitchFamily="34" charset="-120"/>
                          <a:ea typeface="微軟正黑體" panose="020B0604030504040204" pitchFamily="34" charset="-120"/>
                          <a:cs typeface="+mn-cs"/>
                        </a:rPr>
                        <a:t>機關</a:t>
                      </a:r>
                      <a:endParaRPr lang="en-US" altLang="zh-TW" sz="2400" b="1" kern="1200" dirty="0" smtClean="0">
                        <a:solidFill>
                          <a:schemeClr val="lt1"/>
                        </a:solidFill>
                        <a:latin typeface="微軟正黑體" panose="020B0604030504040204" pitchFamily="34" charset="-120"/>
                        <a:ea typeface="微軟正黑體" panose="020B0604030504040204" pitchFamily="34" charset="-120"/>
                        <a:cs typeface="+mn-cs"/>
                      </a:endParaRPr>
                    </a:p>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b="1" kern="1200" dirty="0" smtClean="0">
                          <a:solidFill>
                            <a:schemeClr val="lt1"/>
                          </a:solidFill>
                          <a:latin typeface="微軟正黑體" panose="020B0604030504040204" pitchFamily="34" charset="-120"/>
                          <a:ea typeface="微軟正黑體" panose="020B0604030504040204" pitchFamily="34" charset="-120"/>
                          <a:cs typeface="+mn-cs"/>
                        </a:rPr>
                        <a:t>（構）組</a:t>
                      </a:r>
                    </a:p>
                  </a:txBody>
                  <a:tcPr anchor="ctr"/>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rPr>
                        <a:t>指</a:t>
                      </a:r>
                      <a:r>
                        <a:rPr lang="zh-TW" altLang="en-US" sz="2000" u="sng" kern="1200" dirty="0" smtClean="0">
                          <a:solidFill>
                            <a:srgbClr val="0033CC"/>
                          </a:solidFill>
                          <a:latin typeface="微軟正黑體" panose="020B0604030504040204" pitchFamily="34" charset="-120"/>
                          <a:ea typeface="微軟正黑體" panose="020B0604030504040204" pitchFamily="34" charset="-120"/>
                          <a:cs typeface="+mn-cs"/>
                        </a:rPr>
                        <a:t>機關、公營事業機構或政府捐助基金累計超過百分之五十之財團法人</a:t>
                      </a:r>
                      <a:r>
                        <a:rPr lang="en-US" altLang="zh-TW" sz="2000" kern="1200" dirty="0" smtClean="0">
                          <a:solidFill>
                            <a:schemeClr val="dk1"/>
                          </a:solidFill>
                          <a:latin typeface="微軟正黑體" panose="020B0604030504040204" pitchFamily="34" charset="-120"/>
                          <a:ea typeface="微軟正黑體" panose="020B0604030504040204" pitchFamily="34" charset="-120"/>
                          <a:cs typeface="+mn-cs"/>
                        </a:rPr>
                        <a:t>:</a:t>
                      </a:r>
                      <a:r>
                        <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rPr>
                        <a:t>從事環境教育之規劃、宣導及推廣等相關實務，績效卓著。</a:t>
                      </a:r>
                    </a:p>
                  </a:txBody>
                  <a:tcPr marL="54745" marR="54745" marT="0" marB="0" anchor="ctr" horzOverflow="overflow"/>
                </a:tc>
              </a:tr>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b="1" kern="1200" dirty="0" smtClean="0">
                          <a:solidFill>
                            <a:schemeClr val="lt1"/>
                          </a:solidFill>
                          <a:latin typeface="微軟正黑體" panose="020B0604030504040204" pitchFamily="34" charset="-120"/>
                          <a:ea typeface="微軟正黑體" panose="020B0604030504040204" pitchFamily="34" charset="-120"/>
                          <a:cs typeface="+mn-cs"/>
                        </a:rPr>
                        <a:t>社區組</a:t>
                      </a:r>
                    </a:p>
                  </a:txBody>
                  <a:tcPr marL="54745" marR="54745" marT="0" marB="0" anchor="ctr" horzOverflow="overflow"/>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rPr>
                        <a:t>從事環境教育及環境保護之規劃 宣導及推廣等相關實務，績效卓著之</a:t>
                      </a:r>
                      <a:r>
                        <a:rPr lang="zh-TW" altLang="en-US" sz="2000" u="sng" kern="1200" dirty="0" smtClean="0">
                          <a:solidFill>
                            <a:srgbClr val="0033CC"/>
                          </a:solidFill>
                          <a:latin typeface="微軟正黑體" panose="020B0604030504040204" pitchFamily="34" charset="-120"/>
                          <a:ea typeface="微軟正黑體" panose="020B0604030504040204" pitchFamily="34" charset="-120"/>
                          <a:cs typeface="+mn-cs"/>
                        </a:rPr>
                        <a:t>村里辦公處、社區發展協會或公寓大廈管理委員會。</a:t>
                      </a:r>
                    </a:p>
                  </a:txBody>
                  <a:tcPr marL="54745" marR="54745" marT="0" marB="0" anchor="ctr" horzOverflow="overflow"/>
                </a:tc>
              </a:tr>
              <a:tr h="1728192">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2400" b="1" kern="1200" dirty="0" smtClean="0">
                          <a:solidFill>
                            <a:schemeClr val="lt1"/>
                          </a:solidFill>
                          <a:latin typeface="微軟正黑體" panose="020B0604030504040204" pitchFamily="34" charset="-120"/>
                          <a:ea typeface="微軟正黑體" panose="020B0604030504040204" pitchFamily="34" charset="-120"/>
                          <a:cs typeface="+mn-cs"/>
                        </a:rPr>
                        <a:t>個人組</a:t>
                      </a:r>
                    </a:p>
                  </a:txBody>
                  <a:tcPr marL="54745" marR="54745" marT="0" marB="0" anchor="ctr" horzOverflow="overflow"/>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2000" u="sng" kern="1200" dirty="0" smtClean="0">
                          <a:solidFill>
                            <a:srgbClr val="0033CC"/>
                          </a:solidFill>
                          <a:latin typeface="微軟正黑體" panose="020B0604030504040204" pitchFamily="34" charset="-120"/>
                          <a:ea typeface="微軟正黑體" panose="020B0604030504040204" pitchFamily="34" charset="-120"/>
                          <a:cs typeface="+mn-cs"/>
                        </a:rPr>
                        <a:t>從事環境教育之規劃、宣傳推廣及輔導陪伴等</a:t>
                      </a:r>
                      <a:r>
                        <a:rPr lang="zh-TW" altLang="en-US" sz="2000" kern="1200" dirty="0" smtClean="0">
                          <a:solidFill>
                            <a:schemeClr val="dk1"/>
                          </a:solidFill>
                          <a:latin typeface="微軟正黑體" panose="020B0604030504040204" pitchFamily="34" charset="-120"/>
                          <a:ea typeface="微軟正黑體" panose="020B0604030504040204" pitchFamily="34" charset="-120"/>
                          <a:cs typeface="+mn-cs"/>
                        </a:rPr>
                        <a:t>相關實務，績效卓著。</a:t>
                      </a:r>
                    </a:p>
                  </a:txBody>
                  <a:tcPr marL="54745" marR="54745" marT="0" marB="0" anchor="ctr" horzOverflow="overflow"/>
                </a:tc>
              </a:tr>
            </a:tbl>
          </a:graphicData>
        </a:graphic>
      </p:graphicFrame>
      <p:sp>
        <p:nvSpPr>
          <p:cNvPr id="4" name="標題 1"/>
          <p:cNvSpPr txBox="1">
            <a:spLocks/>
          </p:cNvSpPr>
          <p:nvPr/>
        </p:nvSpPr>
        <p:spPr bwMode="auto">
          <a:xfrm>
            <a:off x="2876550" y="-242888"/>
            <a:ext cx="7024688" cy="93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4000">
                <a:solidFill>
                  <a:schemeClr val="accent1"/>
                </a:solidFill>
                <a:latin typeface="+mj-lt"/>
                <a:ea typeface="+mj-ea"/>
                <a:cs typeface="+mj-cs"/>
              </a:defRPr>
            </a:lvl1pPr>
            <a:lvl2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2pPr>
            <a:lvl3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3pPr>
            <a:lvl4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4pPr>
            <a:lvl5pPr algn="l" rtl="0" eaLnBrk="0" fontAlgn="base" hangingPunct="0">
              <a:spcBef>
                <a:spcPct val="0"/>
              </a:spcBef>
              <a:spcAft>
                <a:spcPct val="0"/>
              </a:spcAft>
              <a:defRPr kumimoji="1" sz="4000">
                <a:solidFill>
                  <a:schemeClr val="accent1"/>
                </a:solidFill>
                <a:latin typeface="Century Gothic" pitchFamily="34" charset="0"/>
                <a:ea typeface="新細明體" pitchFamily="18" charset="-120"/>
              </a:defRPr>
            </a:lvl5pPr>
            <a:lvl6pPr marL="457200" algn="l" rtl="0" fontAlgn="base">
              <a:spcBef>
                <a:spcPct val="0"/>
              </a:spcBef>
              <a:spcAft>
                <a:spcPct val="0"/>
              </a:spcAft>
              <a:defRPr kumimoji="1" sz="4000">
                <a:solidFill>
                  <a:schemeClr val="accent1"/>
                </a:solidFill>
                <a:latin typeface="Century Gothic" pitchFamily="34" charset="0"/>
                <a:ea typeface="新細明體" pitchFamily="18" charset="-120"/>
              </a:defRPr>
            </a:lvl6pPr>
            <a:lvl7pPr marL="914400" algn="l" rtl="0" fontAlgn="base">
              <a:spcBef>
                <a:spcPct val="0"/>
              </a:spcBef>
              <a:spcAft>
                <a:spcPct val="0"/>
              </a:spcAft>
              <a:defRPr kumimoji="1" sz="4000">
                <a:solidFill>
                  <a:schemeClr val="accent1"/>
                </a:solidFill>
                <a:latin typeface="Century Gothic" pitchFamily="34" charset="0"/>
                <a:ea typeface="新細明體" pitchFamily="18" charset="-120"/>
              </a:defRPr>
            </a:lvl7pPr>
            <a:lvl8pPr marL="1371600" algn="l" rtl="0" fontAlgn="base">
              <a:spcBef>
                <a:spcPct val="0"/>
              </a:spcBef>
              <a:spcAft>
                <a:spcPct val="0"/>
              </a:spcAft>
              <a:defRPr kumimoji="1" sz="4000">
                <a:solidFill>
                  <a:schemeClr val="accent1"/>
                </a:solidFill>
                <a:latin typeface="Century Gothic" pitchFamily="34" charset="0"/>
                <a:ea typeface="新細明體" pitchFamily="18" charset="-120"/>
              </a:defRPr>
            </a:lvl8pPr>
            <a:lvl9pPr marL="1828800" algn="l" rtl="0" fontAlgn="base">
              <a:spcBef>
                <a:spcPct val="0"/>
              </a:spcBef>
              <a:spcAft>
                <a:spcPct val="0"/>
              </a:spcAft>
              <a:defRPr kumimoji="1" sz="4000">
                <a:solidFill>
                  <a:schemeClr val="accent1"/>
                </a:solidFill>
                <a:latin typeface="Century Gothic" pitchFamily="34" charset="0"/>
                <a:ea typeface="新細明體" pitchFamily="18" charset="-120"/>
              </a:defRPr>
            </a:lvl9pPr>
          </a:lstStyle>
          <a:p>
            <a:pPr algn="ctr" eaLnBrk="1" hangingPunct="1"/>
            <a:r>
              <a:rPr lang="zh-TW" altLang="en-US" kern="0" dirty="0" smtClean="0">
                <a:solidFill>
                  <a:schemeClr val="bg1"/>
                </a:solidFill>
                <a:latin typeface="Times New Roman" pitchFamily="18" charset="0"/>
                <a:ea typeface="標楷體" pitchFamily="65" charset="-120"/>
                <a:cs typeface="Times New Roman" pitchFamily="18" charset="0"/>
              </a:rPr>
              <a:t>參選</a:t>
            </a:r>
            <a:r>
              <a:rPr lang="zh-TW" altLang="zh-TW" kern="0" dirty="0" smtClean="0">
                <a:solidFill>
                  <a:schemeClr val="bg1"/>
                </a:solidFill>
                <a:latin typeface="Times New Roman" pitchFamily="18" charset="0"/>
                <a:ea typeface="標楷體" pitchFamily="65" charset="-120"/>
                <a:cs typeface="Times New Roman" pitchFamily="18" charset="0"/>
              </a:rPr>
              <a:t>對象</a:t>
            </a:r>
            <a:r>
              <a:rPr lang="en-US" altLang="zh-TW" kern="0" dirty="0" smtClean="0">
                <a:solidFill>
                  <a:schemeClr val="bg1"/>
                </a:solidFill>
                <a:latin typeface="Times New Roman" pitchFamily="18" charset="0"/>
                <a:ea typeface="標楷體" pitchFamily="65" charset="-120"/>
                <a:cs typeface="Times New Roman" pitchFamily="18" charset="0"/>
              </a:rPr>
              <a:t>(2/2)</a:t>
            </a:r>
            <a:endParaRPr lang="zh-TW" altLang="en-US" kern="0" dirty="0" smtClean="0">
              <a:solidFill>
                <a:schemeClr val="bg1"/>
              </a:solidFill>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34472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3"/>
          <p:cNvPicPr>
            <a:picLocks noChangeAspect="1" noChangeArrowheads="1"/>
          </p:cNvPicPr>
          <p:nvPr/>
        </p:nvPicPr>
        <p:blipFill>
          <a:blip r:embed="rId2">
            <a:extLst>
              <a:ext uri="{28A0092B-C50C-407E-A947-70E740481C1C}">
                <a14:useLocalDpi xmlns:a14="http://schemas.microsoft.com/office/drawing/2010/main" val="0"/>
              </a:ext>
            </a:extLst>
          </a:blip>
          <a:srcRect b="12207"/>
          <a:stretch>
            <a:fillRect/>
          </a:stretch>
        </p:blipFill>
        <p:spPr bwMode="auto">
          <a:xfrm>
            <a:off x="539750" y="5157788"/>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1" name="標題 1"/>
          <p:cNvSpPr>
            <a:spLocks noGrp="1"/>
          </p:cNvSpPr>
          <p:nvPr>
            <p:ph type="title"/>
          </p:nvPr>
        </p:nvSpPr>
        <p:spPr>
          <a:xfrm>
            <a:off x="2916238" y="-234950"/>
            <a:ext cx="7024687" cy="1143000"/>
          </a:xfrm>
        </p:spPr>
        <p:txBody>
          <a:bodyPr/>
          <a:lstStyle/>
          <a:p>
            <a:pPr eaLnBrk="1" hangingPunct="1"/>
            <a:r>
              <a:rPr kumimoji="1" lang="zh-TW" altLang="en-US" b="0" smtClean="0">
                <a:solidFill>
                  <a:schemeClr val="bg1"/>
                </a:solidFill>
                <a:latin typeface="標楷體" pitchFamily="65" charset="-120"/>
                <a:ea typeface="標楷體" pitchFamily="65" charset="-120"/>
              </a:rPr>
              <a:t>參選</a:t>
            </a:r>
            <a:r>
              <a:rPr kumimoji="1" lang="zh-TW" altLang="zh-TW" b="0" smtClean="0">
                <a:solidFill>
                  <a:schemeClr val="bg1"/>
                </a:solidFill>
                <a:latin typeface="標楷體" pitchFamily="65" charset="-120"/>
                <a:ea typeface="標楷體" pitchFamily="65" charset="-120"/>
              </a:rPr>
              <a:t>資格</a:t>
            </a:r>
            <a:endParaRPr kumimoji="1" lang="zh-TW" altLang="en-US" b="0" smtClean="0">
              <a:solidFill>
                <a:schemeClr val="bg1"/>
              </a:solidFill>
              <a:latin typeface="標楷體" pitchFamily="65" charset="-120"/>
              <a:ea typeface="標楷體" pitchFamily="65" charset="-120"/>
            </a:endParaRPr>
          </a:p>
        </p:txBody>
      </p:sp>
      <p:sp>
        <p:nvSpPr>
          <p:cNvPr id="43012" name="內容版面配置區 2"/>
          <p:cNvSpPr>
            <a:spLocks noGrp="1"/>
          </p:cNvSpPr>
          <p:nvPr>
            <p:ph idx="1"/>
          </p:nvPr>
        </p:nvSpPr>
        <p:spPr>
          <a:xfrm>
            <a:off x="539750" y="836613"/>
            <a:ext cx="7920038" cy="5337175"/>
          </a:xfrm>
        </p:spPr>
        <p:txBody>
          <a:bodyPr/>
          <a:lstStyle/>
          <a:p>
            <a:pPr marL="457200" indent="-457200" algn="just" eaLnBrk="1" hangingPunct="1">
              <a:spcAft>
                <a:spcPts val="600"/>
              </a:spcAft>
              <a:buClrTx/>
              <a:buSzTx/>
              <a:buFont typeface="Wingdings 2" pitchFamily="18" charset="2"/>
              <a:buBlip>
                <a:blip r:embed="rId3"/>
              </a:buBlip>
            </a:pPr>
            <a:r>
              <a:rPr kumimoji="1" lang="zh-TW" altLang="en-US" sz="2700" dirty="0" smtClean="0">
                <a:solidFill>
                  <a:schemeClr val="tx1"/>
                </a:solidFill>
                <a:latin typeface="Times New Roman" pitchFamily="18" charset="0"/>
                <a:ea typeface="標楷體" pitchFamily="65" charset="-120"/>
                <a:cs typeface="Times New Roman" pitchFamily="18" charset="0"/>
              </a:rPr>
              <a:t>參選者就報名日之前二年期間內，具有前條所列環境教育相關優良事蹟者，並無違反環境保護相關法規或自治條例，得於每年</a:t>
            </a:r>
            <a:r>
              <a:rPr kumimoji="1" lang="en-US" altLang="zh-TW" sz="2700" dirty="0" smtClean="0">
                <a:solidFill>
                  <a:schemeClr val="tx1"/>
                </a:solidFill>
                <a:latin typeface="Times New Roman" pitchFamily="18" charset="0"/>
                <a:ea typeface="標楷體" pitchFamily="65" charset="-120"/>
                <a:cs typeface="Times New Roman" pitchFamily="18" charset="0"/>
              </a:rPr>
              <a:t>5</a:t>
            </a:r>
            <a:r>
              <a:rPr kumimoji="1" lang="zh-TW" altLang="en-US" sz="2700" dirty="0" smtClean="0">
                <a:solidFill>
                  <a:schemeClr val="tx1"/>
                </a:solidFill>
                <a:latin typeface="Times New Roman" pitchFamily="18" charset="0"/>
                <a:ea typeface="標楷體" pitchFamily="65" charset="-120"/>
                <a:cs typeface="Times New Roman" pitchFamily="18" charset="0"/>
              </a:rPr>
              <a:t>月</a:t>
            </a:r>
            <a:r>
              <a:rPr kumimoji="1" lang="en-US" altLang="zh-TW" sz="2700" dirty="0" smtClean="0">
                <a:solidFill>
                  <a:schemeClr val="tx1"/>
                </a:solidFill>
                <a:latin typeface="Times New Roman" pitchFamily="18" charset="0"/>
                <a:ea typeface="標楷體" pitchFamily="65" charset="-120"/>
                <a:cs typeface="Times New Roman" pitchFamily="18" charset="0"/>
              </a:rPr>
              <a:t>1</a:t>
            </a:r>
            <a:r>
              <a:rPr kumimoji="1" lang="zh-TW" altLang="en-US" sz="2700" dirty="0" smtClean="0">
                <a:solidFill>
                  <a:schemeClr val="tx1"/>
                </a:solidFill>
                <a:latin typeface="Times New Roman" pitchFamily="18" charset="0"/>
                <a:ea typeface="標楷體" pitchFamily="65" charset="-120"/>
                <a:cs typeface="Times New Roman" pitchFamily="18" charset="0"/>
              </a:rPr>
              <a:t>日至</a:t>
            </a:r>
            <a:r>
              <a:rPr kumimoji="1" lang="en-US" altLang="zh-TW" sz="2700" dirty="0" smtClean="0">
                <a:solidFill>
                  <a:schemeClr val="tx1"/>
                </a:solidFill>
                <a:latin typeface="Times New Roman" pitchFamily="18" charset="0"/>
                <a:ea typeface="標楷體" pitchFamily="65" charset="-120"/>
                <a:cs typeface="Times New Roman" pitchFamily="18" charset="0"/>
              </a:rPr>
              <a:t>6</a:t>
            </a:r>
            <a:r>
              <a:rPr kumimoji="1" lang="zh-TW" altLang="en-US" sz="2700" dirty="0" smtClean="0">
                <a:solidFill>
                  <a:schemeClr val="tx1"/>
                </a:solidFill>
                <a:latin typeface="Times New Roman" pitchFamily="18" charset="0"/>
                <a:ea typeface="標楷體" pitchFamily="65" charset="-120"/>
                <a:cs typeface="Times New Roman" pitchFamily="18" charset="0"/>
              </a:rPr>
              <a:t>月</a:t>
            </a:r>
            <a:r>
              <a:rPr kumimoji="1" lang="en-US" altLang="zh-TW" sz="2700" dirty="0" smtClean="0">
                <a:solidFill>
                  <a:schemeClr val="tx1"/>
                </a:solidFill>
                <a:latin typeface="Times New Roman" pitchFamily="18" charset="0"/>
                <a:ea typeface="標楷體" pitchFamily="65" charset="-120"/>
                <a:cs typeface="Times New Roman" pitchFamily="18" charset="0"/>
              </a:rPr>
              <a:t>30</a:t>
            </a:r>
            <a:r>
              <a:rPr kumimoji="1" lang="zh-TW" altLang="en-US" sz="2700" dirty="0" smtClean="0">
                <a:solidFill>
                  <a:schemeClr val="tx1"/>
                </a:solidFill>
                <a:latin typeface="Times New Roman" pitchFamily="18" charset="0"/>
                <a:ea typeface="標楷體" pitchFamily="65" charset="-120"/>
                <a:cs typeface="Times New Roman" pitchFamily="18" charset="0"/>
              </a:rPr>
              <a:t>日向本局報名，或由本縣轄內機關、團體推薦報名參選者當年度僅能選擇一種組別參加。</a:t>
            </a:r>
            <a:endParaRPr kumimoji="1" lang="en-US" altLang="zh-TW" sz="2700" dirty="0" smtClean="0">
              <a:solidFill>
                <a:schemeClr val="tx1"/>
              </a:solidFill>
              <a:latin typeface="Times New Roman" pitchFamily="18" charset="0"/>
              <a:ea typeface="標楷體" pitchFamily="65" charset="-120"/>
              <a:cs typeface="Times New Roman" pitchFamily="18" charset="0"/>
            </a:endParaRPr>
          </a:p>
          <a:p>
            <a:pPr marL="457200" indent="-457200" algn="just" eaLnBrk="1" hangingPunct="1">
              <a:spcAft>
                <a:spcPts val="600"/>
              </a:spcAft>
              <a:buClrTx/>
              <a:buSzTx/>
              <a:buFont typeface="Wingdings 2" pitchFamily="18" charset="2"/>
              <a:buBlip>
                <a:blip r:embed="rId3"/>
              </a:buBlip>
            </a:pPr>
            <a:r>
              <a:rPr kumimoji="1" lang="zh-TW" altLang="en-US" sz="2700" dirty="0" smtClean="0">
                <a:solidFill>
                  <a:schemeClr val="tx1"/>
                </a:solidFill>
                <a:latin typeface="Times New Roman" pitchFamily="18" charset="0"/>
                <a:ea typeface="標楷體" pitchFamily="65" charset="-120"/>
                <a:cs typeface="Times New Roman" pitchFamily="18" charset="0"/>
              </a:rPr>
              <a:t>個人組獲獎者其績優事蹟，於</a:t>
            </a:r>
            <a:r>
              <a:rPr kumimoji="1" lang="en-US" altLang="zh-TW" sz="2700" dirty="0" smtClean="0">
                <a:solidFill>
                  <a:schemeClr val="tx1"/>
                </a:solidFill>
                <a:latin typeface="Times New Roman" pitchFamily="18" charset="0"/>
                <a:ea typeface="標楷體" pitchFamily="65" charset="-120"/>
                <a:cs typeface="Times New Roman" pitchFamily="18" charset="0"/>
              </a:rPr>
              <a:t>3</a:t>
            </a:r>
            <a:r>
              <a:rPr kumimoji="1" lang="zh-TW" altLang="en-US" sz="2700" dirty="0" smtClean="0">
                <a:solidFill>
                  <a:schemeClr val="tx1"/>
                </a:solidFill>
                <a:latin typeface="Times New Roman" pitchFamily="18" charset="0"/>
                <a:ea typeface="標楷體" pitchFamily="65" charset="-120"/>
                <a:cs typeface="Times New Roman" pitchFamily="18" charset="0"/>
              </a:rPr>
              <a:t>年內不得作為</a:t>
            </a:r>
            <a:r>
              <a:rPr kumimoji="1" lang="zh-TW" altLang="en-US" sz="2700" u="sng" dirty="0" smtClean="0">
                <a:solidFill>
                  <a:srgbClr val="C00000"/>
                </a:solidFill>
                <a:latin typeface="Times New Roman" pitchFamily="18" charset="0"/>
                <a:ea typeface="標楷體" pitchFamily="65" charset="-120"/>
                <a:cs typeface="Times New Roman" pitchFamily="18" charset="0"/>
              </a:rPr>
              <a:t>同一任職單位其他個人參選使用</a:t>
            </a:r>
            <a:r>
              <a:rPr kumimoji="1" lang="zh-TW" altLang="en-US" sz="2700" dirty="0" smtClean="0">
                <a:solidFill>
                  <a:schemeClr val="tx1"/>
                </a:solidFill>
                <a:latin typeface="Times New Roman" pitchFamily="18" charset="0"/>
                <a:ea typeface="標楷體" pitchFamily="65" charset="-120"/>
                <a:cs typeface="Times New Roman" pitchFamily="18" charset="0"/>
              </a:rPr>
              <a:t>。</a:t>
            </a:r>
          </a:p>
          <a:p>
            <a:pPr marL="457200" indent="-457200" algn="just" eaLnBrk="1" hangingPunct="1">
              <a:spcAft>
                <a:spcPts val="600"/>
              </a:spcAft>
              <a:buClrTx/>
              <a:buSzTx/>
              <a:buFont typeface="Wingdings 2" pitchFamily="18" charset="2"/>
              <a:buBlip>
                <a:blip r:embed="rId3"/>
              </a:buBlip>
            </a:pPr>
            <a:r>
              <a:rPr kumimoji="1" lang="zh-TW" altLang="en-US" sz="2700" dirty="0" smtClean="0">
                <a:solidFill>
                  <a:schemeClr val="tx1"/>
                </a:solidFill>
                <a:latin typeface="Times New Roman" pitchFamily="18" charset="0"/>
                <a:ea typeface="標楷體" pitchFamily="65" charset="-120"/>
                <a:cs typeface="Times New Roman" pitchFamily="18" charset="0"/>
              </a:rPr>
              <a:t>參選者</a:t>
            </a:r>
            <a:r>
              <a:rPr lang="zh-TW" altLang="zh-TW" sz="2700" dirty="0" smtClean="0">
                <a:latin typeface="Times New Roman" pitchFamily="18" charset="0"/>
                <a:ea typeface="標楷體" pitchFamily="65" charset="-120"/>
                <a:cs typeface="Times New Roman" pitchFamily="18" charset="0"/>
              </a:rPr>
              <a:t>獲得優等獎者，得再參加同一獎勵項目特優獎之評選，如未獲選，則不重複頒給優等獎，且自</a:t>
            </a:r>
            <a:r>
              <a:rPr lang="zh-TW" altLang="zh-TW" sz="2700" u="sng" dirty="0" smtClean="0">
                <a:solidFill>
                  <a:srgbClr val="FF0000"/>
                </a:solidFill>
                <a:latin typeface="Times New Roman" pitchFamily="18" charset="0"/>
                <a:ea typeface="標楷體" pitchFamily="65" charset="-120"/>
                <a:cs typeface="Times New Roman" pitchFamily="18" charset="0"/>
              </a:rPr>
              <a:t>再</a:t>
            </a:r>
            <a:r>
              <a:rPr lang="zh-TW" altLang="zh-TW" sz="2700" dirty="0" smtClean="0">
                <a:latin typeface="Times New Roman" pitchFamily="18" charset="0"/>
                <a:ea typeface="標楷體" pitchFamily="65" charset="-120"/>
                <a:cs typeface="Times New Roman" pitchFamily="18" charset="0"/>
              </a:rPr>
              <a:t>參選年度之次年起三年內不得參選同一獎勵項目。</a:t>
            </a:r>
            <a:r>
              <a:rPr lang="en-US" altLang="zh-TW" sz="2700" u="sng" dirty="0" smtClean="0">
                <a:solidFill>
                  <a:srgbClr val="C00000"/>
                </a:solidFill>
                <a:latin typeface="Times New Roman" pitchFamily="18" charset="0"/>
                <a:ea typeface="標楷體" pitchFamily="65" charset="-120"/>
                <a:cs typeface="Times New Roman" pitchFamily="18" charset="0"/>
              </a:rPr>
              <a:t>(</a:t>
            </a:r>
            <a:r>
              <a:rPr lang="zh-TW" altLang="en-US" sz="2700" u="sng" dirty="0" smtClean="0">
                <a:solidFill>
                  <a:srgbClr val="C00000"/>
                </a:solidFill>
                <a:latin typeface="Times New Roman" pitchFamily="18" charset="0"/>
                <a:ea typeface="標楷體" pitchFamily="65" charset="-120"/>
                <a:cs typeface="Times New Roman" pitchFamily="18" charset="0"/>
              </a:rPr>
              <a:t>如第</a:t>
            </a:r>
            <a:r>
              <a:rPr lang="en-US" altLang="zh-TW" sz="2700" u="sng" dirty="0" smtClean="0">
                <a:solidFill>
                  <a:srgbClr val="C00000"/>
                </a:solidFill>
                <a:latin typeface="Times New Roman" pitchFamily="18" charset="0"/>
                <a:ea typeface="標楷體" pitchFamily="65" charset="-120"/>
                <a:cs typeface="Times New Roman" pitchFamily="18" charset="0"/>
              </a:rPr>
              <a:t>4</a:t>
            </a:r>
            <a:r>
              <a:rPr lang="zh-TW" altLang="en-US" sz="2700" u="sng" dirty="0" smtClean="0">
                <a:solidFill>
                  <a:srgbClr val="C00000"/>
                </a:solidFill>
                <a:latin typeface="Times New Roman" pitchFamily="18" charset="0"/>
                <a:ea typeface="標楷體" pitchFamily="65" charset="-120"/>
                <a:cs typeface="Times New Roman" pitchFamily="18" charset="0"/>
              </a:rPr>
              <a:t>屆獲優等，今年可以再來參選，但未獲特優，則不給獎勵</a:t>
            </a:r>
            <a:r>
              <a:rPr lang="zh-TW" altLang="en-US" sz="2700" u="sng" dirty="0" smtClean="0">
                <a:solidFill>
                  <a:srgbClr val="C00000"/>
                </a:solidFill>
                <a:latin typeface="標楷體" pitchFamily="65" charset="-120"/>
                <a:ea typeface="標楷體" pitchFamily="65" charset="-120"/>
                <a:cs typeface="Times New Roman" pitchFamily="18" charset="0"/>
              </a:rPr>
              <a:t>，且</a:t>
            </a:r>
            <a:r>
              <a:rPr lang="en-US" altLang="zh-TW" sz="2700" u="sng" dirty="0" smtClean="0">
                <a:solidFill>
                  <a:srgbClr val="C00000"/>
                </a:solidFill>
                <a:latin typeface="Times New Roman" pitchFamily="18" charset="0"/>
                <a:ea typeface="標楷體" pitchFamily="65" charset="-120"/>
                <a:cs typeface="Times New Roman" pitchFamily="18" charset="0"/>
              </a:rPr>
              <a:t>6</a:t>
            </a:r>
            <a:r>
              <a:rPr lang="zh-TW" altLang="en-US" sz="2700" u="sng" dirty="0" smtClean="0">
                <a:solidFill>
                  <a:srgbClr val="C00000"/>
                </a:solidFill>
                <a:latin typeface="Times New Roman" pitchFamily="18" charset="0"/>
                <a:ea typeface="標楷體" pitchFamily="65" charset="-120"/>
                <a:cs typeface="Times New Roman" pitchFamily="18" charset="0"/>
              </a:rPr>
              <a:t>、</a:t>
            </a:r>
            <a:r>
              <a:rPr lang="en-US" altLang="zh-TW" sz="2700" u="sng" dirty="0" smtClean="0">
                <a:solidFill>
                  <a:srgbClr val="C00000"/>
                </a:solidFill>
                <a:latin typeface="Times New Roman" pitchFamily="18" charset="0"/>
                <a:ea typeface="標楷體" pitchFamily="65" charset="-120"/>
                <a:cs typeface="Times New Roman" pitchFamily="18" charset="0"/>
              </a:rPr>
              <a:t>7</a:t>
            </a:r>
            <a:r>
              <a:rPr lang="zh-TW" altLang="en-US" sz="2700" u="sng" dirty="0" smtClean="0">
                <a:solidFill>
                  <a:srgbClr val="C00000"/>
                </a:solidFill>
                <a:latin typeface="Times New Roman" pitchFamily="18" charset="0"/>
                <a:ea typeface="標楷體" pitchFamily="65" charset="-120"/>
                <a:cs typeface="Times New Roman" pitchFamily="18" charset="0"/>
              </a:rPr>
              <a:t>、</a:t>
            </a:r>
            <a:r>
              <a:rPr lang="en-US" altLang="zh-TW" sz="2700" u="sng" dirty="0" smtClean="0">
                <a:solidFill>
                  <a:srgbClr val="C00000"/>
                </a:solidFill>
                <a:latin typeface="Times New Roman" pitchFamily="18" charset="0"/>
                <a:ea typeface="標楷體" pitchFamily="65" charset="-120"/>
                <a:cs typeface="Times New Roman" pitchFamily="18" charset="0"/>
              </a:rPr>
              <a:t>8</a:t>
            </a:r>
            <a:r>
              <a:rPr lang="zh-TW" altLang="en-US" sz="2700" u="sng" dirty="0" smtClean="0">
                <a:solidFill>
                  <a:srgbClr val="C00000"/>
                </a:solidFill>
                <a:latin typeface="Times New Roman" pitchFamily="18" charset="0"/>
                <a:ea typeface="標楷體" pitchFamily="65" charset="-120"/>
                <a:cs typeface="Times New Roman" pitchFamily="18" charset="0"/>
              </a:rPr>
              <a:t>屆不能再報名參選</a:t>
            </a:r>
            <a:r>
              <a:rPr lang="en-US" altLang="zh-TW" sz="2700" u="sng" dirty="0" smtClean="0">
                <a:solidFill>
                  <a:srgbClr val="C00000"/>
                </a:solidFill>
                <a:latin typeface="Times New Roman" pitchFamily="18" charset="0"/>
                <a:ea typeface="標楷體" pitchFamily="65" charset="-120"/>
                <a:cs typeface="Times New Roman" pitchFamily="18" charset="0"/>
              </a:rPr>
              <a:t>)</a:t>
            </a:r>
            <a:r>
              <a:rPr kumimoji="1" lang="zh-TW" altLang="en-US" sz="2700" dirty="0" smtClean="0">
                <a:solidFill>
                  <a:schemeClr val="tx1"/>
                </a:solidFill>
                <a:latin typeface="Times New Roman" pitchFamily="18" charset="0"/>
                <a:ea typeface="標楷體" pitchFamily="65" charset="-120"/>
                <a:cs typeface="Times New Roman" pitchFamily="18" charset="0"/>
              </a:rPr>
              <a:t>。</a:t>
            </a:r>
            <a:endParaRPr kumimoji="1" lang="en-US" altLang="zh-TW" sz="2700" dirty="0" smtClean="0">
              <a:solidFill>
                <a:schemeClr val="tx1"/>
              </a:solidFill>
              <a:latin typeface="Times New Roman" pitchFamily="18" charset="0"/>
              <a:ea typeface="標楷體" pitchFamily="65" charset="-120"/>
              <a:cs typeface="Times New Roman" pitchFamily="18" charset="0"/>
            </a:endParaRPr>
          </a:p>
        </p:txBody>
      </p:sp>
      <p:sp>
        <p:nvSpPr>
          <p:cNvPr id="43013"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r" eaLnBrk="1" hangingPunct="1">
              <a:spcBef>
                <a:spcPct val="0"/>
              </a:spcBef>
              <a:buClrTx/>
              <a:buSzTx/>
              <a:buFontTx/>
              <a:buNone/>
            </a:pPr>
            <a:fld id="{1F8966AC-13F7-4A63-ACFA-FA814EB496B9}" type="slidenum">
              <a:rPr lang="fr-FR" altLang="zh-TW" sz="1600">
                <a:solidFill>
                  <a:srgbClr val="000000"/>
                </a:solidFill>
                <a:latin typeface="Times New Roman" pitchFamily="18" charset="0"/>
                <a:ea typeface="新細明體" charset="-120"/>
              </a:rPr>
              <a:pPr algn="r" eaLnBrk="1" hangingPunct="1">
                <a:spcBef>
                  <a:spcPct val="0"/>
                </a:spcBef>
                <a:buClrTx/>
                <a:buSzTx/>
                <a:buFontTx/>
                <a:buNone/>
              </a:pPr>
              <a:t>13</a:t>
            </a:fld>
            <a:endParaRPr lang="fr-FR" altLang="zh-TW" sz="1600">
              <a:solidFill>
                <a:srgbClr val="000000"/>
              </a:solidFill>
              <a:latin typeface="Times New Roman" pitchFamily="18" charset="0"/>
              <a:ea typeface="新細明體" charset="-12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p:cNvSpPr txBox="1">
            <a:spLocks/>
          </p:cNvSpPr>
          <p:nvPr/>
        </p:nvSpPr>
        <p:spPr bwMode="auto">
          <a:xfrm>
            <a:off x="4572000" y="44450"/>
            <a:ext cx="381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ctr" eaLnBrk="1" hangingPunct="1">
              <a:spcBef>
                <a:spcPct val="0"/>
              </a:spcBef>
              <a:buClrTx/>
              <a:buSzTx/>
              <a:buFontTx/>
              <a:buNone/>
            </a:pPr>
            <a:r>
              <a:rPr lang="zh-TW" altLang="en-US" sz="3600" dirty="0">
                <a:solidFill>
                  <a:schemeClr val="bg1"/>
                </a:solidFill>
                <a:latin typeface="標楷體" pitchFamily="65" charset="-120"/>
                <a:ea typeface="標楷體" pitchFamily="65" charset="-120"/>
              </a:rPr>
              <a:t>應具備</a:t>
            </a:r>
            <a:r>
              <a:rPr lang="zh-TW" altLang="en-US" sz="3600" dirty="0" smtClean="0">
                <a:solidFill>
                  <a:schemeClr val="bg1"/>
                </a:solidFill>
                <a:latin typeface="標楷體" pitchFamily="65" charset="-120"/>
                <a:ea typeface="標楷體" pitchFamily="65" charset="-120"/>
              </a:rPr>
              <a:t>文件</a:t>
            </a:r>
            <a:r>
              <a:rPr lang="en-US" altLang="zh-TW" sz="3600" dirty="0" smtClean="0">
                <a:solidFill>
                  <a:schemeClr val="bg1"/>
                </a:solidFill>
                <a:latin typeface="標楷體" pitchFamily="65" charset="-120"/>
                <a:ea typeface="標楷體" pitchFamily="65" charset="-120"/>
              </a:rPr>
              <a:t>(1/2)</a:t>
            </a:r>
            <a:endParaRPr lang="zh-TW" altLang="en-US" sz="3600" dirty="0">
              <a:solidFill>
                <a:schemeClr val="bg1"/>
              </a:solidFill>
              <a:latin typeface="標楷體" pitchFamily="65" charset="-120"/>
              <a:ea typeface="標楷體" pitchFamily="65" charset="-120"/>
            </a:endParaRPr>
          </a:p>
        </p:txBody>
      </p:sp>
      <p:sp>
        <p:nvSpPr>
          <p:cNvPr id="44035" name="內容版面配置區 2"/>
          <p:cNvSpPr txBox="1">
            <a:spLocks/>
          </p:cNvSpPr>
          <p:nvPr/>
        </p:nvSpPr>
        <p:spPr bwMode="auto">
          <a:xfrm>
            <a:off x="468313" y="981075"/>
            <a:ext cx="8064500" cy="554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just" eaLnBrk="1" hangingPunct="1">
              <a:lnSpc>
                <a:spcPts val="3200"/>
              </a:lnSpc>
              <a:spcBef>
                <a:spcPct val="0"/>
              </a:spcBef>
              <a:spcAft>
                <a:spcPts val="600"/>
              </a:spcAft>
              <a:buClrTx/>
              <a:buSzTx/>
              <a:buFontTx/>
              <a:buBlip>
                <a:blip r:embed="rId3"/>
              </a:buBlip>
            </a:pPr>
            <a:r>
              <a:rPr lang="zh-TW" altLang="en-US" sz="2600" b="1" u="sng" dirty="0">
                <a:solidFill>
                  <a:srgbClr val="C00000"/>
                </a:solidFill>
                <a:latin typeface="Times New Roman" pitchFamily="18" charset="0"/>
                <a:ea typeface="標楷體" pitchFamily="65" charset="-120"/>
                <a:cs typeface="Times New Roman" pitchFamily="18" charset="0"/>
              </a:rPr>
              <a:t>報名表</a:t>
            </a:r>
            <a:r>
              <a:rPr lang="zh-TW" altLang="en-US" sz="2600" b="1" u="sng" dirty="0" smtClean="0">
                <a:solidFill>
                  <a:srgbClr val="C00000"/>
                </a:solidFill>
                <a:latin typeface="Times New Roman" pitchFamily="18" charset="0"/>
                <a:ea typeface="標楷體" pitchFamily="65" charset="-120"/>
                <a:cs typeface="Times New Roman" pitchFamily="18" charset="0"/>
              </a:rPr>
              <a:t>。</a:t>
            </a:r>
            <a:endParaRPr lang="en-US" altLang="zh-TW" sz="2600" b="1" u="sng" dirty="0">
              <a:solidFill>
                <a:srgbClr val="C00000"/>
              </a:solidFill>
              <a:latin typeface="Times New Roman" pitchFamily="18" charset="0"/>
              <a:ea typeface="標楷體" pitchFamily="65" charset="-120"/>
              <a:cs typeface="Times New Roman" pitchFamily="18" charset="0"/>
            </a:endParaRPr>
          </a:p>
          <a:p>
            <a:pPr algn="just" eaLnBrk="1" hangingPunct="1">
              <a:lnSpc>
                <a:spcPts val="3200"/>
              </a:lnSpc>
              <a:spcBef>
                <a:spcPct val="0"/>
              </a:spcBef>
              <a:spcAft>
                <a:spcPts val="600"/>
              </a:spcAft>
              <a:buClrTx/>
              <a:buSzTx/>
              <a:buBlip>
                <a:blip r:embed="rId3"/>
              </a:buBlip>
            </a:pPr>
            <a:r>
              <a:rPr lang="zh-TW" altLang="en-US" sz="2600" b="1" u="sng" dirty="0">
                <a:solidFill>
                  <a:srgbClr val="C00000"/>
                </a:solidFill>
                <a:latin typeface="Times New Roman" pitchFamily="18" charset="0"/>
                <a:ea typeface="標楷體" pitchFamily="65" charset="-120"/>
                <a:cs typeface="Times New Roman" pitchFamily="18" charset="0"/>
              </a:rPr>
              <a:t>環境教育相關績效優良事蹟表、證明文件及切結</a:t>
            </a:r>
            <a:r>
              <a:rPr lang="zh-TW" altLang="en-US" sz="2600" b="1" u="sng" dirty="0" smtClean="0">
                <a:solidFill>
                  <a:srgbClr val="C00000"/>
                </a:solidFill>
                <a:latin typeface="Times New Roman" pitchFamily="18" charset="0"/>
                <a:ea typeface="標楷體" pitchFamily="65" charset="-120"/>
                <a:cs typeface="Times New Roman" pitchFamily="18" charset="0"/>
              </a:rPr>
              <a:t>書</a:t>
            </a:r>
            <a:r>
              <a:rPr lang="zh-TW" altLang="zh-TW" sz="2600" b="1" u="sng" dirty="0" smtClean="0">
                <a:solidFill>
                  <a:srgbClr val="C00000"/>
                </a:solidFill>
                <a:latin typeface="Times New Roman" pitchFamily="18" charset="0"/>
                <a:ea typeface="標楷體" pitchFamily="65" charset="-120"/>
                <a:cs typeface="Times New Roman" pitchFamily="18" charset="0"/>
              </a:rPr>
              <a:t>。</a:t>
            </a:r>
            <a:endParaRPr lang="en-US" altLang="zh-TW" sz="2600" b="1" u="sng" dirty="0" smtClean="0">
              <a:solidFill>
                <a:srgbClr val="C00000"/>
              </a:solidFill>
              <a:latin typeface="Times New Roman" pitchFamily="18" charset="0"/>
              <a:ea typeface="標楷體" pitchFamily="65" charset="-120"/>
              <a:cs typeface="Times New Roman" pitchFamily="18" charset="0"/>
            </a:endParaRPr>
          </a:p>
          <a:p>
            <a:pPr algn="just" eaLnBrk="1" hangingPunct="1">
              <a:lnSpc>
                <a:spcPts val="3200"/>
              </a:lnSpc>
              <a:spcBef>
                <a:spcPct val="0"/>
              </a:spcBef>
              <a:spcAft>
                <a:spcPts val="600"/>
              </a:spcAft>
              <a:buClrTx/>
              <a:buSzTx/>
              <a:buFontTx/>
              <a:buBlip>
                <a:blip r:embed="rId3"/>
              </a:buBlip>
            </a:pPr>
            <a:r>
              <a:rPr lang="zh-TW" altLang="zh-TW" sz="2600" b="1" u="sng" dirty="0">
                <a:solidFill>
                  <a:srgbClr val="C00000"/>
                </a:solidFill>
                <a:latin typeface="Times New Roman" pitchFamily="18" charset="0"/>
                <a:ea typeface="標楷體" pitchFamily="65" charset="-120"/>
                <a:cs typeface="Times New Roman" pitchFamily="18" charset="0"/>
              </a:rPr>
              <a:t>非自然人之參選者依法登記已達二年以上之證明文件影本。</a:t>
            </a:r>
            <a:endParaRPr lang="zh-TW" altLang="en-US" sz="2600" b="1" u="sng" dirty="0">
              <a:solidFill>
                <a:srgbClr val="C00000"/>
              </a:solidFill>
              <a:latin typeface="Times New Roman" pitchFamily="18" charset="0"/>
              <a:ea typeface="標楷體" pitchFamily="65" charset="-120"/>
              <a:cs typeface="Times New Roman" pitchFamily="18" charset="0"/>
            </a:endParaRPr>
          </a:p>
          <a:p>
            <a:pPr algn="just" eaLnBrk="1" hangingPunct="1">
              <a:lnSpc>
                <a:spcPts val="3200"/>
              </a:lnSpc>
              <a:spcBef>
                <a:spcPct val="0"/>
              </a:spcBef>
              <a:spcAft>
                <a:spcPts val="600"/>
              </a:spcAft>
              <a:buClrTx/>
              <a:buSzTx/>
              <a:buBlip>
                <a:blip r:embed="rId3"/>
              </a:buBlip>
            </a:pPr>
            <a:r>
              <a:rPr lang="zh-TW" altLang="zh-TW" sz="2600" dirty="0">
                <a:solidFill>
                  <a:schemeClr val="tx1"/>
                </a:solidFill>
                <a:latin typeface="Times New Roman" pitchFamily="18" charset="0"/>
                <a:ea typeface="標楷體" pitchFamily="65" charset="-120"/>
                <a:cs typeface="Times New Roman" pitchFamily="18" charset="0"/>
              </a:rPr>
              <a:t>屬學校、機關、公營事業機構或政府捐助基金累計超過百分之五十之財團法人者，</a:t>
            </a:r>
            <a:r>
              <a:rPr lang="zh-TW" altLang="zh-TW" sz="2600" b="1" u="sng" dirty="0">
                <a:solidFill>
                  <a:srgbClr val="C00000"/>
                </a:solidFill>
                <a:latin typeface="Times New Roman" pitchFamily="18" charset="0"/>
                <a:ea typeface="標楷體" pitchFamily="65" charset="-120"/>
                <a:cs typeface="Times New Roman" pitchFamily="18" charset="0"/>
              </a:rPr>
              <a:t>其最近二年環境教育計畫及推動成果</a:t>
            </a:r>
            <a:r>
              <a:rPr lang="zh-TW" altLang="zh-TW" sz="2600" b="1" u="sng" dirty="0" smtClean="0">
                <a:solidFill>
                  <a:srgbClr val="C00000"/>
                </a:solidFill>
                <a:latin typeface="Times New Roman" pitchFamily="18" charset="0"/>
                <a:ea typeface="標楷體" pitchFamily="65" charset="-120"/>
                <a:cs typeface="Times New Roman" pitchFamily="18" charset="0"/>
              </a:rPr>
              <a:t>。</a:t>
            </a:r>
            <a:r>
              <a:rPr lang="en-US" altLang="zh-TW" sz="2000" u="sng" dirty="0">
                <a:solidFill>
                  <a:srgbClr val="0033CC"/>
                </a:solidFill>
                <a:latin typeface="Times New Roman" pitchFamily="18" charset="0"/>
                <a:ea typeface="標楷體" pitchFamily="65" charset="-120"/>
                <a:cs typeface="Times New Roman" pitchFamily="18" charset="0"/>
              </a:rPr>
              <a:t>(</a:t>
            </a:r>
            <a:r>
              <a:rPr lang="zh-TW" altLang="en-US" sz="2000" u="sng" dirty="0">
                <a:solidFill>
                  <a:srgbClr val="0033CC"/>
                </a:solidFill>
                <a:latin typeface="Times New Roman" pitchFamily="18" charset="0"/>
                <a:ea typeface="標楷體" pitchFamily="65" charset="-120"/>
                <a:cs typeface="Times New Roman" pitchFamily="18" charset="0"/>
              </a:rPr>
              <a:t>本屆參選需提報</a:t>
            </a:r>
            <a:r>
              <a:rPr lang="en-US" altLang="zh-TW" sz="2000" u="sng" dirty="0" smtClean="0">
                <a:solidFill>
                  <a:srgbClr val="0033CC"/>
                </a:solidFill>
                <a:latin typeface="Times New Roman" pitchFamily="18" charset="0"/>
                <a:ea typeface="標楷體" pitchFamily="65" charset="-120"/>
                <a:cs typeface="Times New Roman" pitchFamily="18" charset="0"/>
              </a:rPr>
              <a:t>105-106</a:t>
            </a:r>
            <a:r>
              <a:rPr lang="zh-TW" altLang="en-US" sz="2000" u="sng" dirty="0" smtClean="0">
                <a:solidFill>
                  <a:srgbClr val="0033CC"/>
                </a:solidFill>
                <a:latin typeface="Times New Roman" pitchFamily="18" charset="0"/>
                <a:ea typeface="標楷體" pitchFamily="65" charset="-120"/>
                <a:cs typeface="Times New Roman" pitchFamily="18" charset="0"/>
              </a:rPr>
              <a:t>年</a:t>
            </a:r>
            <a:r>
              <a:rPr lang="zh-TW" altLang="en-US" sz="2000" u="sng" dirty="0">
                <a:solidFill>
                  <a:srgbClr val="0033CC"/>
                </a:solidFill>
                <a:latin typeface="Times New Roman" pitchFamily="18" charset="0"/>
                <a:ea typeface="標楷體" pitchFamily="65" charset="-120"/>
                <a:cs typeface="Times New Roman" pitchFamily="18" charset="0"/>
              </a:rPr>
              <a:t>環境教育計畫及</a:t>
            </a:r>
            <a:r>
              <a:rPr lang="en-US" altLang="zh-TW" sz="2000" u="sng" dirty="0" smtClean="0">
                <a:solidFill>
                  <a:srgbClr val="0033CC"/>
                </a:solidFill>
                <a:latin typeface="Times New Roman" pitchFamily="18" charset="0"/>
                <a:ea typeface="標楷體" pitchFamily="65" charset="-120"/>
                <a:cs typeface="Times New Roman" pitchFamily="18" charset="0"/>
              </a:rPr>
              <a:t>104-105</a:t>
            </a:r>
            <a:r>
              <a:rPr lang="zh-TW" altLang="en-US" sz="2000" u="sng" dirty="0" smtClean="0">
                <a:solidFill>
                  <a:srgbClr val="0033CC"/>
                </a:solidFill>
                <a:latin typeface="Times New Roman" pitchFamily="18" charset="0"/>
                <a:ea typeface="標楷體" pitchFamily="65" charset="-120"/>
                <a:cs typeface="Times New Roman" pitchFamily="18" charset="0"/>
              </a:rPr>
              <a:t>年</a:t>
            </a:r>
            <a:r>
              <a:rPr lang="zh-TW" altLang="en-US" sz="2000" u="sng" dirty="0">
                <a:solidFill>
                  <a:srgbClr val="0033CC"/>
                </a:solidFill>
                <a:latin typeface="Times New Roman" pitchFamily="18" charset="0"/>
                <a:ea typeface="標楷體" pitchFamily="65" charset="-120"/>
                <a:cs typeface="Times New Roman" pitchFamily="18" charset="0"/>
              </a:rPr>
              <a:t>推動成果</a:t>
            </a:r>
            <a:r>
              <a:rPr lang="en-US" altLang="zh-TW" sz="2000" u="sng" dirty="0" smtClean="0">
                <a:solidFill>
                  <a:srgbClr val="0033CC"/>
                </a:solidFill>
                <a:latin typeface="Times New Roman" pitchFamily="18" charset="0"/>
                <a:ea typeface="標楷體" pitchFamily="65" charset="-120"/>
                <a:cs typeface="Times New Roman" pitchFamily="18" charset="0"/>
              </a:rPr>
              <a:t>)</a:t>
            </a:r>
            <a:endParaRPr lang="en-US" altLang="zh-TW" sz="2600" b="1" u="sng" dirty="0">
              <a:solidFill>
                <a:srgbClr val="C00000"/>
              </a:solidFill>
              <a:latin typeface="Times New Roman" pitchFamily="18" charset="0"/>
              <a:ea typeface="標楷體" pitchFamily="65" charset="-120"/>
              <a:cs typeface="Times New Roman" pitchFamily="18" charset="0"/>
            </a:endParaRPr>
          </a:p>
          <a:p>
            <a:pPr algn="just" eaLnBrk="1" hangingPunct="1">
              <a:lnSpc>
                <a:spcPts val="3200"/>
              </a:lnSpc>
              <a:spcBef>
                <a:spcPct val="0"/>
              </a:spcBef>
              <a:spcAft>
                <a:spcPts val="600"/>
              </a:spcAft>
              <a:buClrTx/>
              <a:buSzTx/>
              <a:buFontTx/>
              <a:buBlip>
                <a:blip r:embed="rId3"/>
              </a:buBlip>
            </a:pPr>
            <a:r>
              <a:rPr lang="zh-TW" altLang="zh-TW" sz="2600" b="1" u="sng" dirty="0">
                <a:solidFill>
                  <a:srgbClr val="C00000"/>
                </a:solidFill>
                <a:latin typeface="Times New Roman" pitchFamily="18" charset="0"/>
                <a:ea typeface="標楷體" pitchFamily="65" charset="-120"/>
                <a:cs typeface="Times New Roman" pitchFamily="18" charset="0"/>
              </a:rPr>
              <a:t>前二年度無違反環境保護法規或自治條例之切結書</a:t>
            </a:r>
            <a:r>
              <a:rPr lang="zh-TW" altLang="zh-TW" sz="2600" dirty="0">
                <a:solidFill>
                  <a:schemeClr val="tx1"/>
                </a:solidFill>
                <a:latin typeface="Times New Roman" pitchFamily="18" charset="0"/>
                <a:ea typeface="標楷體" pitchFamily="65" charset="-120"/>
                <a:cs typeface="Times New Roman" pitchFamily="18" charset="0"/>
              </a:rPr>
              <a:t>或其他證明文件。</a:t>
            </a:r>
            <a:endParaRPr lang="zh-TW" altLang="en-US" sz="2600" dirty="0">
              <a:solidFill>
                <a:schemeClr val="tx1"/>
              </a:solidFill>
              <a:latin typeface="Times New Roman" pitchFamily="18" charset="0"/>
              <a:ea typeface="標楷體" pitchFamily="65" charset="-120"/>
              <a:cs typeface="Times New Roman" pitchFamily="18" charset="0"/>
            </a:endParaRPr>
          </a:p>
          <a:p>
            <a:pPr algn="just" eaLnBrk="1" hangingPunct="1">
              <a:lnSpc>
                <a:spcPts val="3200"/>
              </a:lnSpc>
              <a:spcBef>
                <a:spcPct val="0"/>
              </a:spcBef>
              <a:buClrTx/>
              <a:buSzTx/>
              <a:buFontTx/>
              <a:buBlip>
                <a:blip r:embed="rId3"/>
              </a:buBlip>
            </a:pPr>
            <a:endParaRPr lang="en-US" altLang="zh-TW" sz="2600" dirty="0">
              <a:solidFill>
                <a:schemeClr val="tx1"/>
              </a:solidFill>
              <a:latin typeface="標楷體" pitchFamily="65" charset="-120"/>
              <a:ea typeface="標楷體" pitchFamily="65" charset="-120"/>
              <a:cs typeface="Times New Roman" pitchFamily="18" charset="0"/>
            </a:endParaRPr>
          </a:p>
          <a:p>
            <a:pPr algn="just" eaLnBrk="1" hangingPunct="1">
              <a:lnSpc>
                <a:spcPts val="3200"/>
              </a:lnSpc>
              <a:spcBef>
                <a:spcPct val="0"/>
              </a:spcBef>
              <a:buClrTx/>
              <a:buSzTx/>
              <a:buFontTx/>
              <a:buBlip>
                <a:blip r:embed="rId3"/>
              </a:buBlip>
            </a:pPr>
            <a:endParaRPr lang="zh-TW" altLang="en-US" sz="2600" dirty="0">
              <a:solidFill>
                <a:schemeClr val="tx1"/>
              </a:solidFill>
              <a:latin typeface="標楷體" pitchFamily="65" charset="-120"/>
              <a:ea typeface="標楷體" pitchFamily="65" charset="-120"/>
              <a:cs typeface="Times New Roman" pitchFamily="18" charset="0"/>
            </a:endParaRPr>
          </a:p>
        </p:txBody>
      </p:sp>
      <p:pic>
        <p:nvPicPr>
          <p:cNvPr id="44036" name="Picture 7" descr="C:\Users\204\AppData\Local\Microsoft\Windows\Temporary Internet Files\Content.IE5\YJOU2423\MC9002971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3838" y="5353954"/>
            <a:ext cx="19589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9" descr="C:\Users\204\AppData\Local\Microsoft\Windows\Temporary Internet Files\Content.IE5\JS82F6JJ\MC90035608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16238" y="55563"/>
            <a:ext cx="1439862"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r" eaLnBrk="1" hangingPunct="1">
              <a:spcBef>
                <a:spcPct val="0"/>
              </a:spcBef>
              <a:buClrTx/>
              <a:buSzTx/>
              <a:buFontTx/>
              <a:buNone/>
            </a:pPr>
            <a:fld id="{8D8748F7-9BB6-4C7D-8F40-FA0FDADA5FC3}" type="slidenum">
              <a:rPr lang="fr-FR" altLang="zh-TW" sz="1600">
                <a:solidFill>
                  <a:srgbClr val="000000"/>
                </a:solidFill>
                <a:latin typeface="Times New Roman" pitchFamily="18" charset="0"/>
                <a:ea typeface="新細明體" charset="-120"/>
              </a:rPr>
              <a:pPr algn="r" eaLnBrk="1" hangingPunct="1">
                <a:spcBef>
                  <a:spcPct val="0"/>
                </a:spcBef>
                <a:buClrTx/>
                <a:buSzTx/>
                <a:buFontTx/>
                <a:buNone/>
              </a:pPr>
              <a:t>14</a:t>
            </a:fld>
            <a:endParaRPr lang="fr-FR" altLang="zh-TW" sz="1600">
              <a:solidFill>
                <a:srgbClr val="000000"/>
              </a:solidFill>
              <a:latin typeface="Times New Roman" pitchFamily="18" charset="0"/>
              <a:ea typeface="新細明體" charset="-12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標題 1"/>
          <p:cNvSpPr txBox="1">
            <a:spLocks/>
          </p:cNvSpPr>
          <p:nvPr/>
        </p:nvSpPr>
        <p:spPr bwMode="auto">
          <a:xfrm>
            <a:off x="4572000" y="44450"/>
            <a:ext cx="381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ctr" eaLnBrk="1" hangingPunct="1">
              <a:spcBef>
                <a:spcPct val="0"/>
              </a:spcBef>
              <a:buClrTx/>
              <a:buSzTx/>
              <a:buFontTx/>
              <a:buNone/>
            </a:pPr>
            <a:r>
              <a:rPr lang="zh-TW" altLang="en-US" sz="3600" dirty="0">
                <a:solidFill>
                  <a:schemeClr val="bg1"/>
                </a:solidFill>
                <a:latin typeface="標楷體" pitchFamily="65" charset="-120"/>
                <a:ea typeface="標楷體" pitchFamily="65" charset="-120"/>
              </a:rPr>
              <a:t>應具備</a:t>
            </a:r>
            <a:r>
              <a:rPr lang="zh-TW" altLang="en-US" sz="3600" dirty="0" smtClean="0">
                <a:solidFill>
                  <a:schemeClr val="bg1"/>
                </a:solidFill>
                <a:latin typeface="標楷體" pitchFamily="65" charset="-120"/>
                <a:ea typeface="標楷體" pitchFamily="65" charset="-120"/>
              </a:rPr>
              <a:t>文件</a:t>
            </a:r>
            <a:r>
              <a:rPr lang="en-US" altLang="zh-TW" sz="3600" dirty="0" smtClean="0">
                <a:solidFill>
                  <a:schemeClr val="bg1"/>
                </a:solidFill>
                <a:latin typeface="標楷體" pitchFamily="65" charset="-120"/>
                <a:ea typeface="標楷體" pitchFamily="65" charset="-120"/>
              </a:rPr>
              <a:t>(1/2)</a:t>
            </a:r>
            <a:endParaRPr lang="zh-TW" altLang="en-US" sz="3600" dirty="0">
              <a:solidFill>
                <a:schemeClr val="bg1"/>
              </a:solidFill>
              <a:latin typeface="標楷體" pitchFamily="65" charset="-120"/>
              <a:ea typeface="標楷體" pitchFamily="65" charset="-120"/>
            </a:endParaRPr>
          </a:p>
        </p:txBody>
      </p:sp>
      <p:sp>
        <p:nvSpPr>
          <p:cNvPr id="44035" name="內容版面配置區 2"/>
          <p:cNvSpPr txBox="1">
            <a:spLocks/>
          </p:cNvSpPr>
          <p:nvPr/>
        </p:nvSpPr>
        <p:spPr bwMode="auto">
          <a:xfrm>
            <a:off x="468313" y="981075"/>
            <a:ext cx="8064500" cy="554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just" eaLnBrk="1" hangingPunct="1">
              <a:lnSpc>
                <a:spcPts val="3200"/>
              </a:lnSpc>
              <a:spcBef>
                <a:spcPct val="0"/>
              </a:spcBef>
              <a:spcAft>
                <a:spcPts val="600"/>
              </a:spcAft>
              <a:buClrTx/>
              <a:buSzTx/>
              <a:buFontTx/>
              <a:buBlip>
                <a:blip r:embed="rId3"/>
              </a:buBlip>
            </a:pPr>
            <a:r>
              <a:rPr lang="zh-TW" altLang="en-US" sz="2600" dirty="0">
                <a:solidFill>
                  <a:prstClr val="black"/>
                </a:solidFill>
                <a:latin typeface="Times New Roman" pitchFamily="18" charset="0"/>
                <a:ea typeface="標楷體" pitchFamily="65" charset="-120"/>
                <a:cs typeface="Times New Roman" pitchFamily="18" charset="0"/>
              </a:rPr>
              <a:t>參選單位名稱應與登記有案之公司名稱或機構名稱相符合；自然人請檢具國民身分證正反面影本</a:t>
            </a:r>
            <a:r>
              <a:rPr lang="zh-TW" altLang="en-US" sz="2600" dirty="0" smtClean="0">
                <a:solidFill>
                  <a:prstClr val="black"/>
                </a:solidFill>
                <a:latin typeface="Times New Roman" pitchFamily="18" charset="0"/>
                <a:ea typeface="標楷體" pitchFamily="65" charset="-120"/>
                <a:cs typeface="Times New Roman" pitchFamily="18" charset="0"/>
              </a:rPr>
              <a:t>資料</a:t>
            </a:r>
            <a:r>
              <a:rPr lang="zh-TW" altLang="zh-TW" sz="2600" dirty="0" smtClean="0">
                <a:solidFill>
                  <a:schemeClr val="tx1"/>
                </a:solidFill>
                <a:latin typeface="Times New Roman" pitchFamily="18" charset="0"/>
                <a:ea typeface="標楷體" pitchFamily="65" charset="-120"/>
                <a:cs typeface="Times New Roman" pitchFamily="18" charset="0"/>
              </a:rPr>
              <a:t>。</a:t>
            </a:r>
            <a:endParaRPr lang="en-US" altLang="zh-TW" sz="2600" dirty="0" smtClean="0">
              <a:solidFill>
                <a:schemeClr val="tx1"/>
              </a:solidFill>
              <a:latin typeface="Times New Roman" pitchFamily="18" charset="0"/>
              <a:ea typeface="標楷體" pitchFamily="65" charset="-120"/>
              <a:cs typeface="Times New Roman" pitchFamily="18" charset="0"/>
            </a:endParaRPr>
          </a:p>
          <a:p>
            <a:pPr marL="0" indent="0" algn="just" eaLnBrk="1" hangingPunct="1">
              <a:lnSpc>
                <a:spcPts val="3200"/>
              </a:lnSpc>
              <a:spcBef>
                <a:spcPct val="0"/>
              </a:spcBef>
              <a:spcAft>
                <a:spcPts val="600"/>
              </a:spcAft>
              <a:buClrTx/>
              <a:buSzTx/>
              <a:buNone/>
            </a:pPr>
            <a:endParaRPr lang="en-US" altLang="zh-TW" sz="2600" dirty="0" smtClean="0">
              <a:solidFill>
                <a:schemeClr val="tx1"/>
              </a:solidFill>
              <a:latin typeface="Times New Roman" pitchFamily="18" charset="0"/>
              <a:ea typeface="標楷體" pitchFamily="65" charset="-120"/>
              <a:cs typeface="Times New Roman" pitchFamily="18" charset="0"/>
            </a:endParaRPr>
          </a:p>
          <a:p>
            <a:pPr lvl="0" algn="just" eaLnBrk="1" hangingPunct="1">
              <a:lnSpc>
                <a:spcPts val="3200"/>
              </a:lnSpc>
              <a:spcBef>
                <a:spcPct val="0"/>
              </a:spcBef>
              <a:spcAft>
                <a:spcPts val="600"/>
              </a:spcAft>
              <a:buClrTx/>
              <a:buSzTx/>
              <a:buBlip>
                <a:blip r:embed="rId3"/>
              </a:buBlip>
            </a:pPr>
            <a:r>
              <a:rPr lang="zh-TW" altLang="en-US" sz="2600" dirty="0">
                <a:solidFill>
                  <a:prstClr val="black"/>
                </a:solidFill>
                <a:latin typeface="Times New Roman" pitchFamily="18" charset="0"/>
                <a:ea typeface="標楷體" pitchFamily="65" charset="-120"/>
                <a:cs typeface="Times New Roman" pitchFamily="18" charset="0"/>
              </a:rPr>
              <a:t>個人如向任職所在地之花蓮縣環境保護局報名，應檢附</a:t>
            </a:r>
            <a:r>
              <a:rPr lang="zh-TW" altLang="en-US" sz="2600" b="1" u="sng" dirty="0">
                <a:solidFill>
                  <a:srgbClr val="C00000"/>
                </a:solidFill>
                <a:latin typeface="Times New Roman" pitchFamily="18" charset="0"/>
                <a:ea typeface="標楷體" pitchFamily="65" charset="-120"/>
                <a:cs typeface="Times New Roman" pitchFamily="18" charset="0"/>
              </a:rPr>
              <a:t>其任職機關在職證明正本</a:t>
            </a:r>
            <a:r>
              <a:rPr lang="zh-TW" altLang="en-US" sz="2600" dirty="0" smtClean="0">
                <a:solidFill>
                  <a:prstClr val="black"/>
                </a:solidFill>
                <a:latin typeface="Times New Roman" pitchFamily="18" charset="0"/>
                <a:ea typeface="標楷體" pitchFamily="65" charset="-120"/>
                <a:cs typeface="Times New Roman" pitchFamily="18" charset="0"/>
              </a:rPr>
              <a:t>。</a:t>
            </a:r>
            <a:endParaRPr lang="en-US" altLang="zh-TW" sz="2600" dirty="0" smtClean="0">
              <a:solidFill>
                <a:prstClr val="black"/>
              </a:solidFill>
              <a:latin typeface="Times New Roman" pitchFamily="18" charset="0"/>
              <a:ea typeface="標楷體" pitchFamily="65" charset="-120"/>
              <a:cs typeface="Times New Roman" pitchFamily="18" charset="0"/>
            </a:endParaRPr>
          </a:p>
          <a:p>
            <a:pPr marL="0" lvl="0" indent="0" algn="just" eaLnBrk="1" hangingPunct="1">
              <a:lnSpc>
                <a:spcPts val="3200"/>
              </a:lnSpc>
              <a:spcBef>
                <a:spcPct val="0"/>
              </a:spcBef>
              <a:spcAft>
                <a:spcPts val="600"/>
              </a:spcAft>
              <a:buClrTx/>
              <a:buSzTx/>
              <a:buNone/>
            </a:pPr>
            <a:endParaRPr lang="en-US" altLang="zh-TW" sz="2600" dirty="0">
              <a:solidFill>
                <a:prstClr val="black"/>
              </a:solidFill>
              <a:latin typeface="Times New Roman" pitchFamily="18" charset="0"/>
              <a:ea typeface="標楷體" pitchFamily="65" charset="-120"/>
              <a:cs typeface="Times New Roman" pitchFamily="18" charset="0"/>
            </a:endParaRPr>
          </a:p>
          <a:p>
            <a:pPr algn="just" eaLnBrk="1" hangingPunct="1">
              <a:lnSpc>
                <a:spcPts val="3200"/>
              </a:lnSpc>
              <a:spcBef>
                <a:spcPct val="0"/>
              </a:spcBef>
              <a:spcAft>
                <a:spcPts val="600"/>
              </a:spcAft>
              <a:buClrTx/>
              <a:buSzTx/>
              <a:buBlip>
                <a:blip r:embed="rId3"/>
              </a:buBlip>
            </a:pPr>
            <a:r>
              <a:rPr lang="zh-TW" altLang="en-US" sz="2600" dirty="0">
                <a:solidFill>
                  <a:prstClr val="black"/>
                </a:solidFill>
                <a:latin typeface="Times New Roman" pitchFamily="18" charset="0"/>
                <a:ea typeface="標楷體" pitchFamily="65" charset="-120"/>
                <a:cs typeface="Times New Roman" pitchFamily="18" charset="0"/>
              </a:rPr>
              <a:t>其他經本局指定之文件</a:t>
            </a:r>
            <a:r>
              <a:rPr lang="zh-TW" altLang="zh-TW" sz="2600" dirty="0" smtClean="0">
                <a:solidFill>
                  <a:schemeClr val="tx1"/>
                </a:solidFill>
                <a:latin typeface="Times New Roman" pitchFamily="18" charset="0"/>
                <a:ea typeface="標楷體" pitchFamily="65" charset="-120"/>
                <a:cs typeface="Times New Roman" pitchFamily="18" charset="0"/>
              </a:rPr>
              <a:t>。</a:t>
            </a:r>
            <a:endParaRPr lang="zh-TW" altLang="en-US" sz="2600" dirty="0">
              <a:solidFill>
                <a:schemeClr val="tx1"/>
              </a:solidFill>
              <a:latin typeface="Times New Roman" pitchFamily="18" charset="0"/>
              <a:ea typeface="標楷體" pitchFamily="65" charset="-120"/>
              <a:cs typeface="Times New Roman" pitchFamily="18" charset="0"/>
            </a:endParaRPr>
          </a:p>
          <a:p>
            <a:pPr algn="just" eaLnBrk="1" hangingPunct="1">
              <a:lnSpc>
                <a:spcPts val="3200"/>
              </a:lnSpc>
              <a:spcBef>
                <a:spcPct val="0"/>
              </a:spcBef>
              <a:buClrTx/>
              <a:buSzTx/>
              <a:buFontTx/>
              <a:buBlip>
                <a:blip r:embed="rId3"/>
              </a:buBlip>
            </a:pPr>
            <a:endParaRPr lang="en-US" altLang="zh-TW" sz="2600" dirty="0">
              <a:solidFill>
                <a:schemeClr val="tx1"/>
              </a:solidFill>
              <a:latin typeface="標楷體" pitchFamily="65" charset="-120"/>
              <a:ea typeface="標楷體" pitchFamily="65" charset="-120"/>
              <a:cs typeface="Times New Roman" pitchFamily="18" charset="0"/>
            </a:endParaRPr>
          </a:p>
          <a:p>
            <a:pPr algn="just" eaLnBrk="1" hangingPunct="1">
              <a:lnSpc>
                <a:spcPts val="3200"/>
              </a:lnSpc>
              <a:spcBef>
                <a:spcPct val="0"/>
              </a:spcBef>
              <a:buClrTx/>
              <a:buSzTx/>
              <a:buFontTx/>
              <a:buBlip>
                <a:blip r:embed="rId3"/>
              </a:buBlip>
            </a:pPr>
            <a:endParaRPr lang="zh-TW" altLang="en-US" sz="2600" dirty="0">
              <a:solidFill>
                <a:schemeClr val="tx1"/>
              </a:solidFill>
              <a:latin typeface="標楷體" pitchFamily="65" charset="-120"/>
              <a:ea typeface="標楷體" pitchFamily="65" charset="-120"/>
              <a:cs typeface="Times New Roman" pitchFamily="18" charset="0"/>
            </a:endParaRPr>
          </a:p>
        </p:txBody>
      </p:sp>
      <p:pic>
        <p:nvPicPr>
          <p:cNvPr id="44036" name="Picture 7" descr="C:\Users\204\AppData\Local\Microsoft\Windows\Temporary Internet Files\Content.IE5\YJOU2423\MC90029714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73838" y="5353954"/>
            <a:ext cx="19589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r" eaLnBrk="1" hangingPunct="1">
              <a:spcBef>
                <a:spcPct val="0"/>
              </a:spcBef>
              <a:buClrTx/>
              <a:buSzTx/>
              <a:buFontTx/>
              <a:buNone/>
            </a:pPr>
            <a:fld id="{8D8748F7-9BB6-4C7D-8F40-FA0FDADA5FC3}" type="slidenum">
              <a:rPr lang="fr-FR" altLang="zh-TW" sz="1600">
                <a:solidFill>
                  <a:srgbClr val="000000"/>
                </a:solidFill>
                <a:latin typeface="Times New Roman" pitchFamily="18" charset="0"/>
                <a:ea typeface="新細明體" charset="-120"/>
              </a:rPr>
              <a:pPr algn="r" eaLnBrk="1" hangingPunct="1">
                <a:spcBef>
                  <a:spcPct val="0"/>
                </a:spcBef>
                <a:buClrTx/>
                <a:buSzTx/>
                <a:buFontTx/>
                <a:buNone/>
              </a:pPr>
              <a:t>15</a:t>
            </a:fld>
            <a:endParaRPr lang="fr-FR" altLang="zh-TW" sz="1600">
              <a:solidFill>
                <a:srgbClr val="000000"/>
              </a:solidFill>
              <a:latin typeface="Times New Roman" pitchFamily="18" charset="0"/>
              <a:ea typeface="新細明體" charset="-120"/>
            </a:endParaRPr>
          </a:p>
        </p:txBody>
      </p:sp>
    </p:spTree>
    <p:extLst>
      <p:ext uri="{BB962C8B-B14F-4D97-AF65-F5344CB8AC3E}">
        <p14:creationId xmlns:p14="http://schemas.microsoft.com/office/powerpoint/2010/main" val="419879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內容版面配置區 2"/>
          <p:cNvSpPr>
            <a:spLocks noGrp="1"/>
          </p:cNvSpPr>
          <p:nvPr>
            <p:ph idx="1"/>
          </p:nvPr>
        </p:nvSpPr>
        <p:spPr>
          <a:xfrm>
            <a:off x="611188" y="1412875"/>
            <a:ext cx="7848600" cy="4703763"/>
          </a:xfrm>
        </p:spPr>
        <p:txBody>
          <a:bodyPr/>
          <a:lstStyle/>
          <a:p>
            <a:pPr marL="68263" indent="0" eaLnBrk="1" hangingPunct="1">
              <a:buFont typeface="Wingdings 2" pitchFamily="18" charset="2"/>
              <a:buNone/>
            </a:pPr>
            <a:r>
              <a:rPr lang="zh-TW" altLang="en-US" sz="3200" dirty="0" smtClean="0">
                <a:latin typeface="標楷體" pitchFamily="65" charset="-120"/>
                <a:ea typeface="標楷體" pitchFamily="65" charset="-120"/>
              </a:rPr>
              <a:t>  </a:t>
            </a:r>
            <a:r>
              <a:rPr lang="zh-TW" altLang="en-US" sz="3200" dirty="0" smtClean="0">
                <a:latin typeface="Times New Roman" pitchFamily="18" charset="0"/>
                <a:ea typeface="標楷體" pitchFamily="65" charset="-120"/>
                <a:cs typeface="Times New Roman" pitchFamily="18" charset="0"/>
              </a:rPr>
              <a:t>自</a:t>
            </a:r>
            <a:r>
              <a:rPr lang="zh-TW" altLang="en-US" sz="3200" u="sng" dirty="0" smtClean="0">
                <a:solidFill>
                  <a:srgbClr val="C00000"/>
                </a:solidFill>
                <a:latin typeface="Times New Roman" pitchFamily="18" charset="0"/>
                <a:ea typeface="標楷體" pitchFamily="65" charset="-120"/>
                <a:cs typeface="Times New Roman" pitchFamily="18" charset="0"/>
              </a:rPr>
              <a:t>本</a:t>
            </a:r>
            <a:r>
              <a:rPr lang="en-US" altLang="zh-TW" sz="3200" u="sng" dirty="0" smtClean="0">
                <a:solidFill>
                  <a:srgbClr val="C00000"/>
                </a:solidFill>
                <a:latin typeface="Times New Roman" pitchFamily="18" charset="0"/>
                <a:ea typeface="標楷體" pitchFamily="65" charset="-120"/>
                <a:cs typeface="Times New Roman" pitchFamily="18" charset="0"/>
              </a:rPr>
              <a:t>(106)</a:t>
            </a:r>
            <a:r>
              <a:rPr lang="zh-TW" altLang="en-US" sz="3200" u="sng" dirty="0" smtClean="0">
                <a:solidFill>
                  <a:srgbClr val="C00000"/>
                </a:solidFill>
                <a:latin typeface="Times New Roman" pitchFamily="18" charset="0"/>
                <a:ea typeface="標楷體" pitchFamily="65" charset="-120"/>
                <a:cs typeface="Times New Roman" pitchFamily="18" charset="0"/>
              </a:rPr>
              <a:t>年</a:t>
            </a:r>
            <a:r>
              <a:rPr lang="en-US" altLang="zh-TW" sz="3200" u="sng" dirty="0" smtClean="0">
                <a:solidFill>
                  <a:srgbClr val="C00000"/>
                </a:solidFill>
                <a:latin typeface="Times New Roman" pitchFamily="18" charset="0"/>
                <a:ea typeface="標楷體" pitchFamily="65" charset="-120"/>
                <a:cs typeface="Times New Roman" pitchFamily="18" charset="0"/>
              </a:rPr>
              <a:t>5</a:t>
            </a:r>
            <a:r>
              <a:rPr lang="zh-TW" altLang="en-US" sz="3200" u="sng" dirty="0" smtClean="0">
                <a:solidFill>
                  <a:srgbClr val="C00000"/>
                </a:solidFill>
                <a:latin typeface="Times New Roman" pitchFamily="18" charset="0"/>
                <a:ea typeface="標楷體" pitchFamily="65" charset="-120"/>
                <a:cs typeface="Times New Roman" pitchFamily="18" charset="0"/>
              </a:rPr>
              <a:t>月</a:t>
            </a:r>
            <a:r>
              <a:rPr lang="en-US" altLang="zh-TW" sz="3200" u="sng" dirty="0" smtClean="0">
                <a:solidFill>
                  <a:srgbClr val="C00000"/>
                </a:solidFill>
                <a:latin typeface="Times New Roman" pitchFamily="18" charset="0"/>
                <a:ea typeface="標楷體" pitchFamily="65" charset="-120"/>
                <a:cs typeface="Times New Roman" pitchFamily="18" charset="0"/>
              </a:rPr>
              <a:t>1</a:t>
            </a:r>
            <a:r>
              <a:rPr lang="zh-TW" altLang="en-US" sz="3200" u="sng" dirty="0" smtClean="0">
                <a:solidFill>
                  <a:srgbClr val="C00000"/>
                </a:solidFill>
                <a:latin typeface="Times New Roman" pitchFamily="18" charset="0"/>
                <a:ea typeface="標楷體" pitchFamily="65" charset="-120"/>
                <a:cs typeface="Times New Roman" pitchFamily="18" charset="0"/>
              </a:rPr>
              <a:t>日起至</a:t>
            </a:r>
            <a:r>
              <a:rPr lang="en-US" altLang="zh-TW" sz="3200" u="sng" dirty="0" smtClean="0">
                <a:solidFill>
                  <a:srgbClr val="C00000"/>
                </a:solidFill>
                <a:latin typeface="Times New Roman" pitchFamily="18" charset="0"/>
                <a:ea typeface="標楷體" pitchFamily="65" charset="-120"/>
                <a:cs typeface="Times New Roman" pitchFamily="18" charset="0"/>
              </a:rPr>
              <a:t>106</a:t>
            </a:r>
            <a:r>
              <a:rPr lang="zh-TW" altLang="en-US" sz="3200" u="sng" dirty="0" smtClean="0">
                <a:solidFill>
                  <a:srgbClr val="C00000"/>
                </a:solidFill>
                <a:latin typeface="Times New Roman" pitchFamily="18" charset="0"/>
                <a:ea typeface="標楷體" pitchFamily="65" charset="-120"/>
                <a:cs typeface="Times New Roman" pitchFamily="18" charset="0"/>
              </a:rPr>
              <a:t>年</a:t>
            </a:r>
            <a:r>
              <a:rPr lang="en-US" altLang="zh-TW" sz="3200" u="sng" dirty="0" smtClean="0">
                <a:solidFill>
                  <a:srgbClr val="C00000"/>
                </a:solidFill>
                <a:latin typeface="Times New Roman" pitchFamily="18" charset="0"/>
                <a:ea typeface="標楷體" pitchFamily="65" charset="-120"/>
                <a:cs typeface="Times New Roman" pitchFamily="18" charset="0"/>
              </a:rPr>
              <a:t>5</a:t>
            </a:r>
            <a:r>
              <a:rPr lang="zh-TW" altLang="en-US" sz="3200" u="sng" dirty="0" smtClean="0">
                <a:solidFill>
                  <a:srgbClr val="C00000"/>
                </a:solidFill>
                <a:latin typeface="Times New Roman" pitchFamily="18" charset="0"/>
                <a:ea typeface="標楷體" pitchFamily="65" charset="-120"/>
                <a:cs typeface="Times New Roman" pitchFamily="18" charset="0"/>
              </a:rPr>
              <a:t>月</a:t>
            </a:r>
            <a:r>
              <a:rPr lang="en-US" altLang="zh-TW" sz="3200" u="sng" dirty="0" smtClean="0">
                <a:solidFill>
                  <a:srgbClr val="C00000"/>
                </a:solidFill>
                <a:latin typeface="Times New Roman" pitchFamily="18" charset="0"/>
                <a:ea typeface="標楷體" pitchFamily="65" charset="-120"/>
                <a:cs typeface="Times New Roman" pitchFamily="18" charset="0"/>
              </a:rPr>
              <a:t>31</a:t>
            </a:r>
            <a:r>
              <a:rPr lang="zh-TW" altLang="en-US" sz="3200" dirty="0" smtClean="0">
                <a:latin typeface="Times New Roman" pitchFamily="18" charset="0"/>
                <a:ea typeface="標楷體" pitchFamily="65" charset="-120"/>
                <a:cs typeface="Times New Roman" pitchFamily="18" charset="0"/>
              </a:rPr>
              <a:t>日</a:t>
            </a:r>
            <a:r>
              <a:rPr lang="zh-TW" altLang="en-US" dirty="0" smtClean="0">
                <a:latin typeface="Times New Roman" pitchFamily="18" charset="0"/>
                <a:ea typeface="標楷體" pitchFamily="65" charset="-120"/>
                <a:cs typeface="Times New Roman" pitchFamily="18" charset="0"/>
              </a:rPr>
              <a:t>止</a:t>
            </a:r>
            <a:r>
              <a:rPr lang="en-US" altLang="zh-TW" dirty="0" smtClean="0">
                <a:latin typeface="Times New Roman" pitchFamily="18" charset="0"/>
                <a:ea typeface="標楷體" pitchFamily="65" charset="-120"/>
                <a:cs typeface="Times New Roman" pitchFamily="18" charset="0"/>
              </a:rPr>
              <a:t>(</a:t>
            </a:r>
            <a:r>
              <a:rPr lang="zh-TW" altLang="en-US" dirty="0" smtClean="0">
                <a:latin typeface="Times New Roman" pitchFamily="18" charset="0"/>
                <a:ea typeface="標楷體" pitchFamily="65" charset="-120"/>
                <a:cs typeface="Times New Roman" pitchFamily="18" charset="0"/>
              </a:rPr>
              <a:t>親送或以郵戳為憑</a:t>
            </a:r>
            <a:r>
              <a:rPr lang="en-US" altLang="zh-TW" dirty="0" smtClean="0">
                <a:latin typeface="Times New Roman" pitchFamily="18" charset="0"/>
                <a:ea typeface="標楷體" pitchFamily="65" charset="-120"/>
                <a:cs typeface="Times New Roman" pitchFamily="18" charset="0"/>
              </a:rPr>
              <a:t>)</a:t>
            </a:r>
            <a:r>
              <a:rPr lang="zh-TW" altLang="en-US" dirty="0" smtClean="0">
                <a:latin typeface="Times New Roman" pitchFamily="18" charset="0"/>
                <a:ea typeface="標楷體" pitchFamily="65" charset="-120"/>
                <a:cs typeface="Times New Roman" pitchFamily="18" charset="0"/>
              </a:rPr>
              <a:t>。</a:t>
            </a:r>
            <a:endParaRPr lang="en-US" altLang="zh-TW" dirty="0" smtClean="0">
              <a:latin typeface="Times New Roman" pitchFamily="18" charset="0"/>
              <a:ea typeface="標楷體" pitchFamily="65" charset="-120"/>
              <a:cs typeface="Times New Roman" pitchFamily="18" charset="0"/>
            </a:endParaRPr>
          </a:p>
        </p:txBody>
      </p:sp>
      <p:sp>
        <p:nvSpPr>
          <p:cNvPr id="12291" name="標題 1"/>
          <p:cNvSpPr txBox="1">
            <a:spLocks/>
          </p:cNvSpPr>
          <p:nvPr/>
        </p:nvSpPr>
        <p:spPr bwMode="auto">
          <a:xfrm>
            <a:off x="644961" y="2492896"/>
            <a:ext cx="3240360" cy="576064"/>
          </a:xfrm>
          <a:prstGeom prst="rect">
            <a:avLst/>
          </a:prstGeom>
          <a:ln/>
        </p:spPr>
        <p:style>
          <a:lnRef idx="0">
            <a:schemeClr val="accent3"/>
          </a:lnRef>
          <a:fillRef idx="3">
            <a:schemeClr val="accent3"/>
          </a:fillRef>
          <a:effectRef idx="3">
            <a:schemeClr val="accent3"/>
          </a:effectRef>
          <a:fontRef idx="minor">
            <a:schemeClr val="lt1"/>
          </a:fontRef>
        </p:style>
        <p:txBody>
          <a:bodyPr anchor="b"/>
          <a:lstStyle>
            <a:lvl1pPr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algn="ctr" eaLnBrk="1" hangingPunct="1">
              <a:defRPr/>
            </a:pPr>
            <a:r>
              <a:rPr lang="zh-TW" altLang="en-US" sz="4000" dirty="0" smtClean="0">
                <a:solidFill>
                  <a:schemeClr val="bg1"/>
                </a:solidFill>
                <a:latin typeface="標楷體" pitchFamily="65" charset="-120"/>
              </a:rPr>
              <a:t>報名地點</a:t>
            </a:r>
          </a:p>
        </p:txBody>
      </p:sp>
      <p:sp>
        <p:nvSpPr>
          <p:cNvPr id="46086" name="內容版面配置區 2"/>
          <p:cNvSpPr txBox="1">
            <a:spLocks/>
          </p:cNvSpPr>
          <p:nvPr/>
        </p:nvSpPr>
        <p:spPr bwMode="auto">
          <a:xfrm>
            <a:off x="827088" y="3225800"/>
            <a:ext cx="7489825"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25463" indent="-457200">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just" eaLnBrk="1" hangingPunct="1">
              <a:spcAft>
                <a:spcPts val="600"/>
              </a:spcAft>
              <a:buSzPct val="100000"/>
              <a:buFontTx/>
              <a:buBlip>
                <a:blip r:embed="rId2"/>
              </a:buBlip>
            </a:pPr>
            <a:r>
              <a:rPr kumimoji="0" lang="zh-TW" altLang="en-US" dirty="0">
                <a:solidFill>
                  <a:schemeClr val="tx1"/>
                </a:solidFill>
                <a:latin typeface="Times New Roman" pitchFamily="18" charset="0"/>
                <a:ea typeface="標楷體" pitchFamily="65" charset="-120"/>
                <a:cs typeface="Times New Roman" pitchFamily="18" charset="0"/>
              </a:rPr>
              <a:t>自然人</a:t>
            </a:r>
            <a:r>
              <a:rPr kumimoji="0" lang="zh-TW" altLang="en-US" dirty="0" smtClean="0">
                <a:solidFill>
                  <a:schemeClr val="tx1"/>
                </a:solidFill>
                <a:latin typeface="Times New Roman" pitchFamily="18" charset="0"/>
                <a:ea typeface="標楷體" pitchFamily="65" charset="-120"/>
                <a:cs typeface="Times New Roman" pitchFamily="18" charset="0"/>
              </a:rPr>
              <a:t>向</a:t>
            </a:r>
            <a:r>
              <a:rPr kumimoji="0" lang="zh-TW" altLang="en-US" b="1" u="sng" dirty="0">
                <a:solidFill>
                  <a:srgbClr val="C00000"/>
                </a:solidFill>
                <a:latin typeface="Times New Roman" pitchFamily="18" charset="0"/>
                <a:ea typeface="標楷體" pitchFamily="65" charset="-120"/>
                <a:cs typeface="Times New Roman" pitchFamily="18" charset="0"/>
              </a:rPr>
              <a:t>向花蓮縣環境保護局報名</a:t>
            </a:r>
            <a:r>
              <a:rPr kumimoji="0" lang="zh-TW" altLang="en-US" dirty="0" smtClean="0">
                <a:solidFill>
                  <a:schemeClr val="tx1"/>
                </a:solidFill>
                <a:latin typeface="Times New Roman" pitchFamily="18" charset="0"/>
                <a:ea typeface="標楷體" pitchFamily="65" charset="-120"/>
                <a:cs typeface="Times New Roman" pitchFamily="18" charset="0"/>
              </a:rPr>
              <a:t>。</a:t>
            </a:r>
            <a:endParaRPr kumimoji="0" lang="en-US" altLang="zh-TW" dirty="0" smtClean="0">
              <a:solidFill>
                <a:schemeClr val="tx1"/>
              </a:solidFill>
              <a:latin typeface="Times New Roman" pitchFamily="18" charset="0"/>
              <a:ea typeface="標楷體" pitchFamily="65" charset="-120"/>
              <a:cs typeface="Times New Roman" pitchFamily="18" charset="0"/>
            </a:endParaRPr>
          </a:p>
          <a:p>
            <a:pPr algn="just" eaLnBrk="1" hangingPunct="1">
              <a:spcAft>
                <a:spcPts val="600"/>
              </a:spcAft>
              <a:buSzPct val="100000"/>
              <a:buFontTx/>
              <a:buBlip>
                <a:blip r:embed="rId2"/>
              </a:buBlip>
            </a:pPr>
            <a:r>
              <a:rPr kumimoji="0" lang="zh-TW" altLang="en-US" dirty="0" smtClean="0">
                <a:solidFill>
                  <a:schemeClr val="tx1"/>
                </a:solidFill>
                <a:latin typeface="Times New Roman" pitchFamily="18" charset="0"/>
                <a:ea typeface="標楷體" pitchFamily="65" charset="-120"/>
                <a:cs typeface="Times New Roman" pitchFamily="18" charset="0"/>
              </a:rPr>
              <a:t>機關</a:t>
            </a:r>
            <a:r>
              <a:rPr kumimoji="0" lang="en-US" altLang="zh-TW" dirty="0" smtClean="0">
                <a:solidFill>
                  <a:schemeClr val="tx1"/>
                </a:solidFill>
                <a:latin typeface="Times New Roman" pitchFamily="18" charset="0"/>
                <a:ea typeface="標楷體" pitchFamily="65" charset="-120"/>
                <a:cs typeface="Times New Roman" pitchFamily="18" charset="0"/>
              </a:rPr>
              <a:t>(</a:t>
            </a:r>
            <a:r>
              <a:rPr kumimoji="0" lang="zh-TW" altLang="en-US" dirty="0" smtClean="0">
                <a:solidFill>
                  <a:schemeClr val="tx1"/>
                </a:solidFill>
                <a:latin typeface="Times New Roman" pitchFamily="18" charset="0"/>
                <a:ea typeface="標楷體" pitchFamily="65" charset="-120"/>
                <a:cs typeface="Times New Roman" pitchFamily="18" charset="0"/>
              </a:rPr>
              <a:t>構</a:t>
            </a:r>
            <a:r>
              <a:rPr kumimoji="0" lang="en-US" altLang="zh-TW" dirty="0" smtClean="0">
                <a:solidFill>
                  <a:schemeClr val="tx1"/>
                </a:solidFill>
                <a:latin typeface="Times New Roman" pitchFamily="18" charset="0"/>
                <a:ea typeface="標楷體" pitchFamily="65" charset="-120"/>
                <a:cs typeface="Times New Roman" pitchFamily="18" charset="0"/>
              </a:rPr>
              <a:t>)</a:t>
            </a:r>
            <a:r>
              <a:rPr kumimoji="0" lang="zh-TW" altLang="en-US" dirty="0" smtClean="0">
                <a:solidFill>
                  <a:schemeClr val="tx1"/>
                </a:solidFill>
                <a:latin typeface="Times New Roman" pitchFamily="18" charset="0"/>
                <a:ea typeface="標楷體" pitchFamily="65" charset="-120"/>
                <a:cs typeface="Times New Roman" pitchFamily="18" charset="0"/>
              </a:rPr>
              <a:t>、事業、學校、法人或非法人團體</a:t>
            </a:r>
            <a:r>
              <a:rPr kumimoji="0" lang="zh-TW" altLang="en-US" b="1" u="sng" dirty="0" smtClean="0">
                <a:solidFill>
                  <a:srgbClr val="C00000"/>
                </a:solidFill>
                <a:latin typeface="Times New Roman" pitchFamily="18" charset="0"/>
                <a:ea typeface="標楷體" pitchFamily="65" charset="-120"/>
                <a:cs typeface="Times New Roman" pitchFamily="18" charset="0"/>
              </a:rPr>
              <a:t>向花蓮縣環境保護局報名</a:t>
            </a:r>
            <a:r>
              <a:rPr kumimoji="0" lang="zh-TW" altLang="en-US" dirty="0" smtClean="0">
                <a:solidFill>
                  <a:schemeClr val="tx1"/>
                </a:solidFill>
                <a:latin typeface="Times New Roman" pitchFamily="18" charset="0"/>
                <a:ea typeface="標楷體" pitchFamily="65" charset="-120"/>
                <a:cs typeface="Times New Roman" pitchFamily="18" charset="0"/>
              </a:rPr>
              <a:t>。</a:t>
            </a:r>
            <a:endParaRPr kumimoji="0" lang="en-US" altLang="zh-TW" sz="3200" dirty="0">
              <a:solidFill>
                <a:schemeClr val="tx1"/>
              </a:solidFill>
              <a:latin typeface="Arial" charset="0"/>
              <a:ea typeface="標楷體" pitchFamily="65" charset="-120"/>
              <a:cs typeface="Times New Roman" pitchFamily="18" charset="0"/>
            </a:endParaRPr>
          </a:p>
        </p:txBody>
      </p:sp>
      <p:sp>
        <p:nvSpPr>
          <p:cNvPr id="12293" name="標題 1"/>
          <p:cNvSpPr txBox="1">
            <a:spLocks/>
          </p:cNvSpPr>
          <p:nvPr/>
        </p:nvSpPr>
        <p:spPr bwMode="auto">
          <a:xfrm>
            <a:off x="644961" y="711696"/>
            <a:ext cx="3240360" cy="576064"/>
          </a:xfrm>
          <a:prstGeom prst="rect">
            <a:avLst/>
          </a:prstGeom>
          <a:ln/>
        </p:spPr>
        <p:style>
          <a:lnRef idx="0">
            <a:schemeClr val="accent3"/>
          </a:lnRef>
          <a:fillRef idx="3">
            <a:schemeClr val="accent3"/>
          </a:fillRef>
          <a:effectRef idx="3">
            <a:schemeClr val="accent3"/>
          </a:effectRef>
          <a:fontRef idx="minor">
            <a:schemeClr val="lt1"/>
          </a:fontRef>
        </p:style>
        <p:txBody>
          <a:bodyPr anchor="b"/>
          <a:lstStyle>
            <a:lvl1pPr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algn="ctr" eaLnBrk="1" hangingPunct="1">
              <a:defRPr/>
            </a:pPr>
            <a:r>
              <a:rPr lang="zh-TW" altLang="en-US" sz="4000" dirty="0" smtClean="0">
                <a:solidFill>
                  <a:schemeClr val="bg1"/>
                </a:solidFill>
                <a:latin typeface="標楷體" pitchFamily="65" charset="-120"/>
              </a:rPr>
              <a:t>報名期間</a:t>
            </a:r>
          </a:p>
        </p:txBody>
      </p:sp>
      <p:sp>
        <p:nvSpPr>
          <p:cNvPr id="46090" name="標題 1"/>
          <p:cNvSpPr txBox="1">
            <a:spLocks/>
          </p:cNvSpPr>
          <p:nvPr/>
        </p:nvSpPr>
        <p:spPr bwMode="auto">
          <a:xfrm>
            <a:off x="4572000" y="44450"/>
            <a:ext cx="381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ctr" eaLnBrk="1" hangingPunct="1">
              <a:spcBef>
                <a:spcPct val="0"/>
              </a:spcBef>
              <a:buClrTx/>
              <a:buSzTx/>
              <a:buFontTx/>
              <a:buNone/>
            </a:pPr>
            <a:r>
              <a:rPr lang="zh-TW" altLang="en-US" sz="3600">
                <a:solidFill>
                  <a:schemeClr val="bg1"/>
                </a:solidFill>
                <a:latin typeface="標楷體" pitchFamily="65" charset="-120"/>
                <a:ea typeface="標楷體" pitchFamily="65" charset="-120"/>
              </a:rPr>
              <a:t>報名期間與地點</a:t>
            </a:r>
          </a:p>
        </p:txBody>
      </p:sp>
      <p:sp>
        <p:nvSpPr>
          <p:cNvPr id="46091"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r" eaLnBrk="1" hangingPunct="1">
              <a:spcBef>
                <a:spcPct val="0"/>
              </a:spcBef>
              <a:buClrTx/>
              <a:buSzTx/>
              <a:buFontTx/>
              <a:buNone/>
            </a:pPr>
            <a:fld id="{E6B36C71-10AD-49D9-8E03-56BC6720D0C4}" type="slidenum">
              <a:rPr lang="fr-FR" altLang="zh-TW" sz="1600">
                <a:solidFill>
                  <a:srgbClr val="000000"/>
                </a:solidFill>
                <a:latin typeface="Times New Roman" pitchFamily="18" charset="0"/>
                <a:ea typeface="新細明體" charset="-120"/>
              </a:rPr>
              <a:pPr algn="r" eaLnBrk="1" hangingPunct="1">
                <a:spcBef>
                  <a:spcPct val="0"/>
                </a:spcBef>
                <a:buClrTx/>
                <a:buSzTx/>
                <a:buFontTx/>
                <a:buNone/>
              </a:pPr>
              <a:t>16</a:t>
            </a:fld>
            <a:endParaRPr lang="fr-FR" altLang="zh-TW" sz="1600">
              <a:solidFill>
                <a:srgbClr val="000000"/>
              </a:solidFill>
              <a:latin typeface="Times New Roman" pitchFamily="18" charset="0"/>
              <a:ea typeface="新細明體" charset="-12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橢圓 15"/>
          <p:cNvSpPr/>
          <p:nvPr/>
        </p:nvSpPr>
        <p:spPr>
          <a:xfrm>
            <a:off x="1001404" y="1642738"/>
            <a:ext cx="566772" cy="56677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zh-TW" alt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初</a:t>
            </a:r>
            <a:endParaRPr lang="zh-TW" alt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7" name="橢圓 16"/>
          <p:cNvSpPr/>
          <p:nvPr/>
        </p:nvSpPr>
        <p:spPr>
          <a:xfrm>
            <a:off x="1467791" y="2562868"/>
            <a:ext cx="650108" cy="650108"/>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複</a:t>
            </a:r>
            <a:endParaRPr lang="zh-TW"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8" name="橢圓 17"/>
          <p:cNvSpPr/>
          <p:nvPr/>
        </p:nvSpPr>
        <p:spPr>
          <a:xfrm>
            <a:off x="1298365" y="3497863"/>
            <a:ext cx="720080" cy="72008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zh-TW" alt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決</a:t>
            </a:r>
            <a:endParaRPr lang="zh-TW"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9" name="橢圓 18"/>
          <p:cNvSpPr/>
          <p:nvPr/>
        </p:nvSpPr>
        <p:spPr>
          <a:xfrm>
            <a:off x="1001404" y="4407398"/>
            <a:ext cx="785798" cy="785798"/>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zh-TW" alt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公</a:t>
            </a:r>
            <a:endParaRPr lang="zh-TW" alt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橢圓 12"/>
          <p:cNvSpPr/>
          <p:nvPr/>
        </p:nvSpPr>
        <p:spPr>
          <a:xfrm>
            <a:off x="1425288" y="804469"/>
            <a:ext cx="509114" cy="50911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zh-TW"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報</a:t>
            </a:r>
            <a:endParaRPr lang="zh-TW"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頁尾版面配置區 3"/>
          <p:cNvSpPr>
            <a:spLocks noGrp="1"/>
          </p:cNvSpPr>
          <p:nvPr>
            <p:ph type="ftr" sz="quarter" idx="10"/>
          </p:nvPr>
        </p:nvSpPr>
        <p:spPr/>
        <p:txBody>
          <a:bodyPr/>
          <a:lstStyle/>
          <a:p>
            <a:fld id="{D9717330-C9EA-4E4C-BFCA-D803DE194B79}" type="slidenum">
              <a:rPr lang="zh-TW" altLang="en-US" smtClean="0"/>
              <a:pPr/>
              <a:t>17</a:t>
            </a:fld>
            <a:endParaRPr lang="zh-TW" altLang="en-US"/>
          </a:p>
        </p:txBody>
      </p:sp>
      <p:sp>
        <p:nvSpPr>
          <p:cNvPr id="5" name="標題 1"/>
          <p:cNvSpPr>
            <a:spLocks noGrp="1"/>
          </p:cNvSpPr>
          <p:nvPr>
            <p:ph type="title" idx="4294967295"/>
          </p:nvPr>
        </p:nvSpPr>
        <p:spPr>
          <a:xfrm>
            <a:off x="3019425" y="-26988"/>
            <a:ext cx="7024688" cy="711201"/>
          </a:xfrm>
        </p:spPr>
        <p:txBody>
          <a:bodyPr anchor="b"/>
          <a:lstStyle/>
          <a:p>
            <a:pPr eaLnBrk="1" hangingPunct="1"/>
            <a:r>
              <a:rPr kumimoji="1" lang="zh-TW" altLang="en-US" b="0" dirty="0" smtClean="0">
                <a:solidFill>
                  <a:schemeClr val="bg1"/>
                </a:solidFill>
                <a:latin typeface="標楷體" pitchFamily="65" charset="-120"/>
                <a:ea typeface="標楷體" pitchFamily="65" charset="-120"/>
              </a:rPr>
              <a:t>審查期程</a:t>
            </a:r>
          </a:p>
        </p:txBody>
      </p:sp>
      <p:sp>
        <p:nvSpPr>
          <p:cNvPr id="6" name="文字方塊 5"/>
          <p:cNvSpPr txBox="1"/>
          <p:nvPr/>
        </p:nvSpPr>
        <p:spPr>
          <a:xfrm>
            <a:off x="1979712" y="1556792"/>
            <a:ext cx="184731" cy="369332"/>
          </a:xfrm>
          <a:prstGeom prst="rect">
            <a:avLst/>
          </a:prstGeom>
          <a:noFill/>
        </p:spPr>
        <p:txBody>
          <a:bodyPr wrap="none" rtlCol="0">
            <a:spAutoFit/>
          </a:bodyPr>
          <a:lstStyle/>
          <a:p>
            <a:endParaRPr lang="zh-TW" altLang="en-US" dirty="0"/>
          </a:p>
        </p:txBody>
      </p:sp>
      <p:sp>
        <p:nvSpPr>
          <p:cNvPr id="7" name="文字方塊 6"/>
          <p:cNvSpPr txBox="1"/>
          <p:nvPr/>
        </p:nvSpPr>
        <p:spPr>
          <a:xfrm>
            <a:off x="1876959" y="846147"/>
            <a:ext cx="5580374" cy="425758"/>
          </a:xfrm>
          <a:prstGeom prst="rect">
            <a:avLst/>
          </a:prstGeom>
          <a:noFill/>
        </p:spPr>
        <p:txBody>
          <a:bodyPr wrap="none" rtlCol="0">
            <a:spAutoFit/>
          </a:bodyPr>
          <a:lstStyle/>
          <a:p>
            <a:pPr lvl="0">
              <a:lnSpc>
                <a:spcPts val="2600"/>
              </a:lnSpc>
              <a:spcAft>
                <a:spcPts val="0"/>
              </a:spcAft>
            </a:pP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名時間：</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日至</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31</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p>
        </p:txBody>
      </p:sp>
      <p:sp>
        <p:nvSpPr>
          <p:cNvPr id="8" name="文字方塊 7"/>
          <p:cNvSpPr txBox="1"/>
          <p:nvPr/>
        </p:nvSpPr>
        <p:spPr>
          <a:xfrm>
            <a:off x="1520066" y="1713245"/>
            <a:ext cx="5580374" cy="425758"/>
          </a:xfrm>
          <a:prstGeom prst="rect">
            <a:avLst/>
          </a:prstGeom>
          <a:noFill/>
        </p:spPr>
        <p:txBody>
          <a:bodyPr wrap="none" rtlCol="0">
            <a:spAutoFit/>
          </a:bodyPr>
          <a:lstStyle/>
          <a:p>
            <a:pPr lvl="0">
              <a:lnSpc>
                <a:spcPts val="2600"/>
              </a:lnSpc>
              <a:spcAft>
                <a:spcPts val="0"/>
              </a:spcAft>
            </a:pP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審階段：</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日至</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endPar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9" name="文字方塊 8"/>
          <p:cNvSpPr txBox="1"/>
          <p:nvPr/>
        </p:nvSpPr>
        <p:spPr>
          <a:xfrm>
            <a:off x="2086914" y="2675043"/>
            <a:ext cx="5580374" cy="425758"/>
          </a:xfrm>
          <a:prstGeom prst="rect">
            <a:avLst/>
          </a:prstGeom>
          <a:noFill/>
        </p:spPr>
        <p:txBody>
          <a:bodyPr wrap="none" rtlCol="0">
            <a:spAutoFit/>
          </a:bodyPr>
          <a:lstStyle/>
          <a:p>
            <a:pPr lvl="0">
              <a:lnSpc>
                <a:spcPts val="2600"/>
              </a:lnSpc>
              <a:spcAft>
                <a:spcPts val="0"/>
              </a:spcAft>
            </a:pP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審階段：</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9</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zh-TW" altLang="en-US" sz="2400" b="1" dirty="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至</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p>
        </p:txBody>
      </p:sp>
      <p:sp>
        <p:nvSpPr>
          <p:cNvPr id="10" name="文字方塊 9"/>
          <p:cNvSpPr txBox="1"/>
          <p:nvPr/>
        </p:nvSpPr>
        <p:spPr>
          <a:xfrm>
            <a:off x="1979712" y="3645024"/>
            <a:ext cx="3743332" cy="425758"/>
          </a:xfrm>
          <a:prstGeom prst="rect">
            <a:avLst/>
          </a:prstGeom>
          <a:noFill/>
        </p:spPr>
        <p:txBody>
          <a:bodyPr wrap="none" rtlCol="0">
            <a:spAutoFit/>
          </a:bodyPr>
          <a:lstStyle/>
          <a:p>
            <a:pPr lvl="0">
              <a:lnSpc>
                <a:spcPts val="2600"/>
              </a:lnSpc>
              <a:spcAft>
                <a:spcPts val="0"/>
              </a:spcAft>
            </a:pP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審階段：</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20</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日前</a:t>
            </a:r>
            <a:endPar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1732792" y="4652179"/>
            <a:ext cx="6561412" cy="425758"/>
          </a:xfrm>
          <a:prstGeom prst="rect">
            <a:avLst/>
          </a:prstGeom>
          <a:noFill/>
        </p:spPr>
        <p:txBody>
          <a:bodyPr wrap="none" rtlCol="0">
            <a:spAutoFit/>
          </a:bodyPr>
          <a:lstStyle/>
          <a:p>
            <a:pPr lvl="0">
              <a:lnSpc>
                <a:spcPts val="2600"/>
              </a:lnSpc>
              <a:spcAft>
                <a:spcPts val="0"/>
              </a:spcAft>
            </a:pP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開表揚獎勵：</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zh-TW" altLang="en-US" sz="2400" b="1" dirty="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至</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106</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10</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31</a:t>
            </a:r>
            <a:r>
              <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anose="02020603050405020304" pitchFamily="18" charset="0"/>
              </a:rPr>
              <a:t>日</a:t>
            </a:r>
            <a:endParaRPr lang="zh-TW" altLang="en-US" sz="2400" b="1" dirty="0" smtClean="0">
              <a:ln w="19050">
                <a:noFill/>
              </a:ln>
              <a:solidFill>
                <a:schemeClr val="accent4">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20" name="矩形 19"/>
          <p:cNvSpPr/>
          <p:nvPr/>
        </p:nvSpPr>
        <p:spPr>
          <a:xfrm>
            <a:off x="1877141" y="5517232"/>
            <a:ext cx="5328592" cy="805756"/>
          </a:xfrm>
          <a:prstGeom prst="rect">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b="1" dirty="0" smtClean="0">
                <a:latin typeface="微軟正黑體" panose="020B0604030504040204" pitchFamily="34" charset="-120"/>
                <a:ea typeface="微軟正黑體" panose="020B0604030504040204" pitchFamily="34" charset="-120"/>
              </a:rPr>
              <a:t>有關最新相關資訊或參選進度查詢，</a:t>
            </a:r>
          </a:p>
          <a:p>
            <a:pPr algn="ctr"/>
            <a:r>
              <a:rPr lang="zh-TW" altLang="en-US" b="1" dirty="0" smtClean="0">
                <a:latin typeface="微軟正黑體" panose="020B0604030504040204" pitchFamily="34" charset="-120"/>
                <a:ea typeface="微軟正黑體" panose="020B0604030504040204" pitchFamily="34" charset="-120"/>
              </a:rPr>
              <a:t>請至環保署「國家環境教育獎」網頁查詢。</a:t>
            </a:r>
          </a:p>
        </p:txBody>
      </p:sp>
    </p:spTree>
    <p:extLst>
      <p:ext uri="{BB962C8B-B14F-4D97-AF65-F5344CB8AC3E}">
        <p14:creationId xmlns:p14="http://schemas.microsoft.com/office/powerpoint/2010/main" val="12600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頁尾版面配置區 3"/>
          <p:cNvSpPr>
            <a:spLocks noGrp="1"/>
          </p:cNvSpPr>
          <p:nvPr>
            <p:ph type="ftr" sz="quarter" idx="10"/>
          </p:nvPr>
        </p:nvSpPr>
        <p:spPr/>
        <p:txBody>
          <a:bodyPr/>
          <a:lstStyle/>
          <a:p>
            <a:fld id="{D9717330-C9EA-4E4C-BFCA-D803DE194B79}" type="slidenum">
              <a:rPr lang="zh-TW" altLang="en-US" smtClean="0"/>
              <a:pPr/>
              <a:t>18</a:t>
            </a:fld>
            <a:endParaRPr lang="zh-TW" altLang="en-US"/>
          </a:p>
        </p:txBody>
      </p:sp>
      <p:graphicFrame>
        <p:nvGraphicFramePr>
          <p:cNvPr id="5" name="Group 83"/>
          <p:cNvGraphicFramePr>
            <a:graphicFrameLocks noGrp="1"/>
          </p:cNvGraphicFramePr>
          <p:nvPr>
            <p:extLst>
              <p:ext uri="{D42A27DB-BD31-4B8C-83A1-F6EECF244321}">
                <p14:modId xmlns:p14="http://schemas.microsoft.com/office/powerpoint/2010/main" val="2198059893"/>
              </p:ext>
            </p:extLst>
          </p:nvPr>
        </p:nvGraphicFramePr>
        <p:xfrm>
          <a:off x="611559" y="836713"/>
          <a:ext cx="7920881" cy="5256584"/>
        </p:xfrm>
        <a:graphic>
          <a:graphicData uri="http://schemas.openxmlformats.org/drawingml/2006/table">
            <a:tbl>
              <a:tblPr/>
              <a:tblGrid>
                <a:gridCol w="901564"/>
                <a:gridCol w="2833486"/>
                <a:gridCol w="1101911"/>
                <a:gridCol w="990289"/>
                <a:gridCol w="1021772"/>
                <a:gridCol w="1071859"/>
              </a:tblGrid>
              <a:tr h="685422">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項次</a:t>
                      </a:r>
                      <a:endParaRPr kumimoji="0" lang="zh-TW" altLang="en-US"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row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rPr>
                        <a:t>類別</a:t>
                      </a: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grid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特優獎</a:t>
                      </a:r>
                      <a:endParaRPr kumimoji="0" lang="zh-TW" altLang="zh-TW"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9646"/>
                    </a:solidFill>
                  </a:tcPr>
                </a:tc>
                <a:tc hMerge="1">
                  <a:txBody>
                    <a:bodyPr/>
                    <a:lstStyle/>
                    <a:p>
                      <a:endParaRPr lang="zh-TW" altLang="en-US"/>
                    </a:p>
                  </a:txBody>
                  <a:tcPr/>
                </a:tc>
                <a:tc grid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優等獎</a:t>
                      </a:r>
                      <a:endParaRPr kumimoji="0" lang="zh-TW" altLang="zh-TW"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9646"/>
                    </a:solidFill>
                  </a:tcPr>
                </a:tc>
                <a:tc hMerge="1">
                  <a:txBody>
                    <a:bodyPr/>
                    <a:lstStyle/>
                    <a:p>
                      <a:endParaRPr lang="zh-TW" altLang="en-US"/>
                    </a:p>
                  </a:txBody>
                  <a:tcPr/>
                </a:tc>
              </a:tr>
              <a:tr h="913896">
                <a:tc vMerge="1">
                  <a:txBody>
                    <a:bodyPr/>
                    <a:lstStyle/>
                    <a:p>
                      <a:endParaRPr lang="zh-TW" altLang="en-US"/>
                    </a:p>
                  </a:txBody>
                  <a:tcPr/>
                </a:tc>
                <a:tc vMerge="1">
                  <a:txBody>
                    <a:bodyPr/>
                    <a:lstStyle/>
                    <a:p>
                      <a:endParaRPr lang="zh-TW" altLang="en-US"/>
                    </a:p>
                  </a:txBody>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本縣</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(1</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中央</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(1</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本縣</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(2</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中央</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(5</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17521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00"/>
                          </a:solidFill>
                          <a:effectLst/>
                          <a:latin typeface="Arial" charset="0"/>
                          <a:ea typeface="微軟正黑體"/>
                          <a:cs typeface="微軟正黑體"/>
                        </a:rPr>
                        <a:t>1</a:t>
                      </a:r>
                      <a:endParaRPr kumimoji="0" lang="zh-TW" altLang="zh-TW"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smtClean="0">
                          <a:ln>
                            <a:noFill/>
                          </a:ln>
                          <a:solidFill>
                            <a:prstClr val="black"/>
                          </a:solidFill>
                          <a:effectLst/>
                          <a:uLnTx/>
                          <a:uFillTx/>
                          <a:latin typeface="+mn-lt"/>
                          <a:ea typeface="+mn-ea"/>
                          <a:cs typeface="+mn-cs"/>
                        </a:rPr>
                        <a:t>第三條第一款</a:t>
                      </a:r>
                      <a:r>
                        <a:rPr kumimoji="0" lang="zh-TW" altLang="en-US" sz="1800" b="0" i="0" u="none" strike="noStrike" kern="1200" cap="none" spc="0" normalizeH="0" baseline="0" noProof="0" dirty="0" smtClean="0">
                          <a:ln>
                            <a:noFill/>
                          </a:ln>
                          <a:solidFill>
                            <a:srgbClr val="0066FF"/>
                          </a:solidFill>
                          <a:effectLst/>
                          <a:uLnTx/>
                          <a:uFillTx/>
                          <a:latin typeface="+mn-lt"/>
                          <a:ea typeface="+mn-ea"/>
                          <a:cs typeface="+mn-cs"/>
                        </a:rPr>
                        <a:t>（機關、公營事業機構或政府捐助基金累積超過百分之五十之財團法人）</a:t>
                      </a: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915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00"/>
                          </a:solidFill>
                          <a:effectLst/>
                          <a:latin typeface="Arial" charset="0"/>
                          <a:ea typeface="微軟正黑體"/>
                          <a:cs typeface="微軟正黑體"/>
                        </a:rPr>
                        <a:t>2</a:t>
                      </a:r>
                      <a:endParaRPr kumimoji="0" lang="zh-TW" altLang="zh-TW"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algn="l"/>
                      <a:r>
                        <a:rPr lang="zh-TW" altLang="en-US" dirty="0" smtClean="0"/>
                        <a:t>第三條第二款</a:t>
                      </a:r>
                      <a:r>
                        <a:rPr lang="zh-TW" altLang="en-US" sz="1800" kern="1200" dirty="0" smtClean="0">
                          <a:solidFill>
                            <a:srgbClr val="0066FF"/>
                          </a:solidFill>
                          <a:latin typeface="+mn-lt"/>
                          <a:ea typeface="+mn-ea"/>
                          <a:cs typeface="+mn-cs"/>
                        </a:rPr>
                        <a:t>（民營事業）</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9894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smtClean="0">
                          <a:ln>
                            <a:noFill/>
                          </a:ln>
                          <a:solidFill>
                            <a:srgbClr val="000000"/>
                          </a:solidFill>
                          <a:effectLst/>
                          <a:latin typeface="Arial" charset="0"/>
                          <a:ea typeface="微軟正黑體"/>
                          <a:cs typeface="微軟正黑體"/>
                        </a:rPr>
                        <a:t>3</a:t>
                      </a:r>
                      <a:endParaRPr kumimoji="0" lang="zh-TW" altLang="zh-TW" sz="2400" b="0" i="0" u="none" strike="noStrike" cap="none" normalizeH="0" baseline="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algn="l"/>
                      <a:r>
                        <a:rPr lang="zh-TW" altLang="en-US" sz="1800" kern="1200" dirty="0" smtClean="0">
                          <a:solidFill>
                            <a:schemeClr val="dk1"/>
                          </a:solidFill>
                          <a:latin typeface="+mn-lt"/>
                          <a:ea typeface="+mn-ea"/>
                          <a:cs typeface="+mn-cs"/>
                        </a:rPr>
                        <a:t>第三條第三款</a:t>
                      </a:r>
                      <a:r>
                        <a:rPr lang="zh-TW" altLang="en-US" dirty="0" smtClean="0">
                          <a:solidFill>
                            <a:srgbClr val="0066FF"/>
                          </a:solidFill>
                        </a:rPr>
                        <a:t>（學校）</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獎座</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000000"/>
                          </a:solidFill>
                          <a:effectLst/>
                          <a:latin typeface="Arial" charset="0"/>
                          <a:ea typeface="微軟正黑體"/>
                          <a:cs typeface="微軟正黑體"/>
                        </a:rPr>
                        <a:t>一座</a:t>
                      </a:r>
                      <a:endParaRPr kumimoji="0" lang="zh-TW" altLang="en-US"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bl>
          </a:graphicData>
        </a:graphic>
      </p:graphicFrame>
      <p:sp>
        <p:nvSpPr>
          <p:cNvPr id="6" name="標題 1"/>
          <p:cNvSpPr>
            <a:spLocks noGrp="1"/>
          </p:cNvSpPr>
          <p:nvPr>
            <p:ph type="title" idx="4294967295"/>
          </p:nvPr>
        </p:nvSpPr>
        <p:spPr>
          <a:xfrm>
            <a:off x="4500563" y="-26988"/>
            <a:ext cx="4103687" cy="711201"/>
          </a:xfrm>
        </p:spPr>
        <p:txBody>
          <a:bodyPr anchor="b"/>
          <a:lstStyle/>
          <a:p>
            <a:pPr eaLnBrk="1" hangingPunct="1"/>
            <a:r>
              <a:rPr kumimoji="1" lang="zh-TW" altLang="en-US" b="0" dirty="0">
                <a:solidFill>
                  <a:schemeClr val="bg1"/>
                </a:solidFill>
                <a:latin typeface="標楷體" pitchFamily="65" charset="-120"/>
                <a:ea typeface="標楷體" pitchFamily="65" charset="-120"/>
              </a:rPr>
              <a:t>獎勵</a:t>
            </a:r>
            <a:r>
              <a:rPr kumimoji="1" lang="zh-TW" altLang="en-US" b="0" dirty="0" smtClean="0">
                <a:solidFill>
                  <a:schemeClr val="bg1"/>
                </a:solidFill>
                <a:latin typeface="標楷體" pitchFamily="65" charset="-120"/>
                <a:ea typeface="標楷體" pitchFamily="65" charset="-120"/>
              </a:rPr>
              <a:t>項目</a:t>
            </a:r>
            <a:r>
              <a:rPr kumimoji="1" lang="en-US" altLang="zh-TW" b="0" dirty="0" smtClean="0">
                <a:solidFill>
                  <a:schemeClr val="bg1"/>
                </a:solidFill>
                <a:latin typeface="標楷體" pitchFamily="65" charset="-120"/>
                <a:ea typeface="標楷體" pitchFamily="65" charset="-120"/>
              </a:rPr>
              <a:t>(1/2)</a:t>
            </a:r>
            <a:endParaRPr kumimoji="1" lang="zh-TW" altLang="en-US" b="0" dirty="0" smtClean="0">
              <a:solidFill>
                <a:schemeClr val="bg1"/>
              </a:solidFill>
              <a:latin typeface="標楷體" pitchFamily="65" charset="-120"/>
              <a:ea typeface="標楷體" pitchFamily="65" charset="-120"/>
            </a:endParaRPr>
          </a:p>
        </p:txBody>
      </p:sp>
    </p:spTree>
    <p:extLst>
      <p:ext uri="{BB962C8B-B14F-4D97-AF65-F5344CB8AC3E}">
        <p14:creationId xmlns:p14="http://schemas.microsoft.com/office/powerpoint/2010/main" val="3397193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頁尾版面配置區 3"/>
          <p:cNvSpPr>
            <a:spLocks noGrp="1"/>
          </p:cNvSpPr>
          <p:nvPr>
            <p:ph type="ftr" sz="quarter" idx="10"/>
          </p:nvPr>
        </p:nvSpPr>
        <p:spPr/>
        <p:txBody>
          <a:bodyPr/>
          <a:lstStyle/>
          <a:p>
            <a:fld id="{D9717330-C9EA-4E4C-BFCA-D803DE194B79}" type="slidenum">
              <a:rPr lang="zh-TW" altLang="en-US" smtClean="0"/>
              <a:pPr/>
              <a:t>19</a:t>
            </a:fld>
            <a:endParaRPr lang="zh-TW" altLang="en-US"/>
          </a:p>
        </p:txBody>
      </p:sp>
      <p:graphicFrame>
        <p:nvGraphicFramePr>
          <p:cNvPr id="5" name="Group 83"/>
          <p:cNvGraphicFramePr>
            <a:graphicFrameLocks noGrp="1"/>
          </p:cNvGraphicFramePr>
          <p:nvPr>
            <p:extLst>
              <p:ext uri="{D42A27DB-BD31-4B8C-83A1-F6EECF244321}">
                <p14:modId xmlns:p14="http://schemas.microsoft.com/office/powerpoint/2010/main" val="1873683089"/>
              </p:ext>
            </p:extLst>
          </p:nvPr>
        </p:nvGraphicFramePr>
        <p:xfrm>
          <a:off x="611559" y="836713"/>
          <a:ext cx="7920881" cy="5318719"/>
        </p:xfrm>
        <a:graphic>
          <a:graphicData uri="http://schemas.openxmlformats.org/drawingml/2006/table">
            <a:tbl>
              <a:tblPr/>
              <a:tblGrid>
                <a:gridCol w="901564"/>
                <a:gridCol w="2833486"/>
                <a:gridCol w="1101911"/>
                <a:gridCol w="990289"/>
                <a:gridCol w="1021772"/>
                <a:gridCol w="1071859"/>
              </a:tblGrid>
              <a:tr h="685422">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項次</a:t>
                      </a:r>
                      <a:endParaRPr kumimoji="0" lang="zh-TW" altLang="en-US"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row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rPr>
                        <a:t>類別</a:t>
                      </a: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grid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特優獎</a:t>
                      </a:r>
                      <a:endParaRPr kumimoji="0" lang="zh-TW" altLang="zh-TW"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9646"/>
                    </a:solidFill>
                  </a:tcPr>
                </a:tc>
                <a:tc hMerge="1">
                  <a:txBody>
                    <a:bodyPr/>
                    <a:lstStyle/>
                    <a:p>
                      <a:endParaRPr lang="zh-TW" altLang="en-US"/>
                    </a:p>
                  </a:txBody>
                  <a:tcPr/>
                </a:tc>
                <a:tc gridSpan="2">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優等獎</a:t>
                      </a:r>
                      <a:endParaRPr kumimoji="0" lang="zh-TW" altLang="zh-TW" sz="2400" b="0" i="0" u="none" strike="noStrike" cap="none" normalizeH="0" baseline="0" dirty="0" smtClean="0">
                        <a:ln>
                          <a:noFill/>
                        </a:ln>
                        <a:solidFill>
                          <a:srgbClr val="FFFFFF"/>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79646"/>
                    </a:solidFill>
                  </a:tcPr>
                </a:tc>
                <a:tc hMerge="1">
                  <a:txBody>
                    <a:bodyPr/>
                    <a:lstStyle/>
                    <a:p>
                      <a:endParaRPr lang="zh-TW" altLang="en-US"/>
                    </a:p>
                  </a:txBody>
                  <a:tcPr/>
                </a:tc>
              </a:tr>
              <a:tr h="913896">
                <a:tc vMerge="1">
                  <a:txBody>
                    <a:bodyPr/>
                    <a:lstStyle/>
                    <a:p>
                      <a:endParaRPr lang="zh-TW" altLang="en-US"/>
                    </a:p>
                  </a:txBody>
                  <a:tcPr/>
                </a:tc>
                <a:tc vMerge="1">
                  <a:txBody>
                    <a:bodyPr/>
                    <a:lstStyle/>
                    <a:p>
                      <a:endParaRPr lang="zh-TW" altLang="en-US"/>
                    </a:p>
                  </a:txBody>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本縣</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(1</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中央</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(1</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本縣</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(2</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c>
                  <a:txBody>
                    <a:bodyPr/>
                    <a:lstStyle/>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zh-TW" altLang="zh-TW" sz="2400" b="1" i="0" u="none" strike="noStrike" cap="none" normalizeH="0" baseline="0" dirty="0" smtClean="0">
                          <a:ln>
                            <a:noFill/>
                          </a:ln>
                          <a:solidFill>
                            <a:srgbClr val="FFFFFF"/>
                          </a:solidFill>
                          <a:effectLst/>
                          <a:latin typeface="微軟正黑體"/>
                          <a:ea typeface="微軟正黑體"/>
                          <a:cs typeface="Times New Roman" pitchFamily="18" charset="0"/>
                        </a:rPr>
                        <a:t>中央</a:t>
                      </a:r>
                      <a:endParaRPr kumimoji="0" lang="zh-TW" altLang="en-US" sz="2400" b="1" i="0" u="none" strike="noStrike" cap="none" normalizeH="0" baseline="0" dirty="0" smtClean="0">
                        <a:ln>
                          <a:noFill/>
                        </a:ln>
                        <a:solidFill>
                          <a:srgbClr val="FFFFFF"/>
                        </a:solidFill>
                        <a:effectLst/>
                        <a:latin typeface="微軟正黑體"/>
                        <a:ea typeface="微軟正黑體"/>
                        <a:cs typeface="Times New Roman" pitchFamily="18" charset="0"/>
                      </a:endParaRPr>
                    </a:p>
                    <a:p>
                      <a:pPr marL="508000" marR="0" lvl="0" indent="-508000" algn="ctr" defTabSz="914400" rtl="0" eaLnBrk="1" fontAlgn="base" latinLnBrk="0" hangingPunct="1">
                        <a:lnSpc>
                          <a:spcPct val="100000"/>
                        </a:lnSpc>
                        <a:spcBef>
                          <a:spcPct val="0"/>
                        </a:spcBef>
                        <a:spcAft>
                          <a:spcPct val="0"/>
                        </a:spcAft>
                        <a:buClrTx/>
                        <a:buSzTx/>
                        <a:buFontTx/>
                        <a:buNone/>
                        <a:tabLst/>
                      </a:pP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(5</a:t>
                      </a:r>
                      <a:r>
                        <a:rPr kumimoji="0" lang="zh-TW" altLang="en-US" sz="2400" b="1" i="0" u="none" strike="noStrike" cap="none" normalizeH="0" baseline="0" dirty="0" smtClean="0">
                          <a:ln>
                            <a:noFill/>
                          </a:ln>
                          <a:solidFill>
                            <a:srgbClr val="FFFFFF"/>
                          </a:solidFill>
                          <a:effectLst/>
                          <a:latin typeface="Arial" charset="0"/>
                          <a:ea typeface="微軟正黑體"/>
                          <a:cs typeface="微軟正黑體"/>
                        </a:rPr>
                        <a:t>名</a:t>
                      </a:r>
                      <a:r>
                        <a:rPr kumimoji="0" lang="en-US" altLang="zh-TW" sz="2400" b="1" i="0" u="none" strike="noStrike" cap="none" normalizeH="0" baseline="0" dirty="0" smtClean="0">
                          <a:ln>
                            <a:noFill/>
                          </a:ln>
                          <a:solidFill>
                            <a:srgbClr val="FFFFFF"/>
                          </a:solidFill>
                          <a:effectLst/>
                          <a:latin typeface="Arial" charset="0"/>
                          <a:ea typeface="微軟正黑體"/>
                          <a:cs typeface="微軟正黑體"/>
                        </a:rPr>
                        <a:t>)</a:t>
                      </a:r>
                      <a:endParaRPr kumimoji="0" lang="zh-TW" altLang="zh-TW" sz="2400" b="1" i="0" u="none" strike="noStrike" cap="none" normalizeH="0" baseline="0" dirty="0" smtClean="0">
                        <a:ln>
                          <a:noFill/>
                        </a:ln>
                        <a:solidFill>
                          <a:srgbClr val="FFFFFF"/>
                        </a:solidFill>
                        <a:effectLst/>
                        <a:latin typeface="Arial" charset="0"/>
                        <a:ea typeface="微軟正黑體"/>
                        <a:cs typeface="微軟正黑體"/>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79646"/>
                    </a:solidFill>
                  </a:tcPr>
                </a:tc>
              </a:tr>
              <a:tr h="128100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微軟正黑體"/>
                          <a:ea typeface="微軟正黑體"/>
                          <a:cs typeface="Times New Roman" pitchFamily="18" charset="0"/>
                        </a:rPr>
                        <a:t>4</a:t>
                      </a:r>
                      <a:endParaRPr kumimoji="0" lang="zh-TW" altLang="zh-TW"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1800" kern="1200" dirty="0" smtClean="0">
                          <a:solidFill>
                            <a:schemeClr val="dk1"/>
                          </a:solidFill>
                          <a:latin typeface="+mn-lt"/>
                          <a:ea typeface="+mn-ea"/>
                          <a:cs typeface="+mn-cs"/>
                        </a:rPr>
                        <a:t>第三條第四款</a:t>
                      </a:r>
                      <a:r>
                        <a:rPr lang="zh-TW" altLang="en-US" sz="1800" kern="1200" dirty="0" smtClean="0">
                          <a:solidFill>
                            <a:srgbClr val="7030A0"/>
                          </a:solidFill>
                          <a:latin typeface="+mn-lt"/>
                          <a:ea typeface="+mn-ea"/>
                          <a:cs typeface="+mn-cs"/>
                        </a:rPr>
                        <a:t>（團體）</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獎座一座及新臺台幣</a:t>
                      </a:r>
                      <a:r>
                        <a:rPr lang="en-US" altLang="zh-TW" sz="1600" b="1" kern="1200" dirty="0" smtClean="0">
                          <a:solidFill>
                            <a:srgbClr val="FF0000"/>
                          </a:solidFill>
                          <a:latin typeface="+mn-lt"/>
                          <a:ea typeface="+mn-ea"/>
                          <a:cs typeface="+mn-cs"/>
                        </a:rPr>
                        <a:t>1</a:t>
                      </a:r>
                      <a:r>
                        <a:rPr lang="zh-TW" altLang="en-US" sz="1600" b="1" kern="1200" dirty="0" smtClean="0">
                          <a:solidFill>
                            <a:srgbClr val="FF0000"/>
                          </a:solidFill>
                          <a:latin typeface="+mn-lt"/>
                          <a:ea typeface="+mn-ea"/>
                          <a:cs typeface="+mn-cs"/>
                        </a:rPr>
                        <a:t>萬</a:t>
                      </a:r>
                      <a:r>
                        <a:rPr lang="zh-TW" altLang="en-US" sz="1600" kern="1200" dirty="0" smtClean="0">
                          <a:solidFill>
                            <a:srgbClr val="FF0000"/>
                          </a:solidFill>
                          <a:latin typeface="+mn-lt"/>
                          <a:ea typeface="+mn-ea"/>
                          <a:cs typeface="+mn-cs"/>
                        </a:rPr>
                        <a:t>元等值獎品</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獎座一座及獎金</a:t>
                      </a:r>
                      <a:r>
                        <a:rPr lang="en-US" altLang="zh-TW" sz="1600" kern="1200" dirty="0" smtClean="0">
                          <a:solidFill>
                            <a:srgbClr val="0033CC"/>
                          </a:solidFill>
                        </a:rPr>
                        <a:t>100</a:t>
                      </a:r>
                      <a:r>
                        <a:rPr lang="zh-TW" altLang="en-US" sz="1600" kern="1200" dirty="0" smtClean="0">
                          <a:solidFill>
                            <a:srgbClr val="0033CC"/>
                          </a:solidFill>
                        </a:rPr>
                        <a:t>萬元</a:t>
                      </a:r>
                      <a:endParaRPr lang="zh-TW" altLang="en-US"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獎座一座及新台幣</a:t>
                      </a:r>
                      <a:r>
                        <a:rPr lang="en-US" altLang="zh-TW" sz="1600" kern="1200" dirty="0" smtClean="0">
                          <a:solidFill>
                            <a:srgbClr val="FF0000"/>
                          </a:solidFill>
                          <a:latin typeface="+mn-lt"/>
                          <a:ea typeface="+mn-ea"/>
                          <a:cs typeface="+mn-cs"/>
                        </a:rPr>
                        <a:t>5000</a:t>
                      </a:r>
                      <a:r>
                        <a:rPr lang="zh-TW" altLang="en-US" sz="1600" kern="1200" dirty="0" smtClean="0">
                          <a:solidFill>
                            <a:srgbClr val="FF0000"/>
                          </a:solidFill>
                          <a:latin typeface="+mn-lt"/>
                          <a:ea typeface="+mn-ea"/>
                          <a:cs typeface="+mn-cs"/>
                        </a:rPr>
                        <a:t>元等值獎品</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獎座及獎金</a:t>
                      </a:r>
                      <a:r>
                        <a:rPr lang="en-US" altLang="zh-TW" sz="1600" kern="1200" dirty="0" smtClean="0">
                          <a:solidFill>
                            <a:srgbClr val="0033CC"/>
                          </a:solidFill>
                        </a:rPr>
                        <a:t>20</a:t>
                      </a:r>
                      <a:r>
                        <a:rPr lang="zh-TW" altLang="en-US" sz="1600" kern="1200" dirty="0" smtClean="0">
                          <a:solidFill>
                            <a:srgbClr val="0033CC"/>
                          </a:solidFill>
                        </a:rPr>
                        <a:t>萬元</a:t>
                      </a:r>
                      <a:endParaRPr lang="zh-TW" altLang="en-US"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r h="915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微軟正黑體"/>
                          <a:ea typeface="微軟正黑體"/>
                          <a:cs typeface="Times New Roman" pitchFamily="18" charset="0"/>
                        </a:rPr>
                        <a:t>5</a:t>
                      </a:r>
                      <a:endParaRPr kumimoji="0" lang="zh-TW" altLang="zh-TW"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zh-TW" altLang="en-US" sz="1800" kern="1200" dirty="0" smtClean="0">
                          <a:solidFill>
                            <a:schemeClr val="dk1"/>
                          </a:solidFill>
                          <a:latin typeface="+mn-lt"/>
                          <a:ea typeface="+mn-ea"/>
                          <a:cs typeface="+mn-cs"/>
                        </a:rPr>
                        <a:t>第三條第五款</a:t>
                      </a:r>
                      <a:r>
                        <a:rPr lang="zh-TW" altLang="en-US" sz="1800" kern="1200" dirty="0" smtClean="0">
                          <a:solidFill>
                            <a:srgbClr val="7030A0"/>
                          </a:solidFill>
                          <a:latin typeface="+mn-lt"/>
                          <a:ea typeface="+mn-ea"/>
                          <a:cs typeface="+mn-cs"/>
                        </a:rPr>
                        <a:t>（社區）</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獎座一座及新臺台幣</a:t>
                      </a:r>
                      <a:r>
                        <a:rPr lang="en-US" altLang="zh-TW" sz="1600" b="1" kern="1200" dirty="0" smtClean="0">
                          <a:solidFill>
                            <a:srgbClr val="FF0000"/>
                          </a:solidFill>
                          <a:latin typeface="+mn-lt"/>
                          <a:ea typeface="+mn-ea"/>
                          <a:cs typeface="+mn-cs"/>
                        </a:rPr>
                        <a:t>1</a:t>
                      </a:r>
                      <a:r>
                        <a:rPr lang="zh-TW" altLang="en-US" sz="1600" b="1" kern="1200" dirty="0" smtClean="0">
                          <a:solidFill>
                            <a:srgbClr val="FF0000"/>
                          </a:solidFill>
                          <a:latin typeface="+mn-lt"/>
                          <a:ea typeface="+mn-ea"/>
                          <a:cs typeface="+mn-cs"/>
                        </a:rPr>
                        <a:t>萬</a:t>
                      </a:r>
                      <a:r>
                        <a:rPr lang="zh-TW" altLang="en-US" sz="1600" kern="1200" dirty="0" smtClean="0">
                          <a:solidFill>
                            <a:srgbClr val="FF0000"/>
                          </a:solidFill>
                          <a:latin typeface="+mn-lt"/>
                          <a:ea typeface="+mn-ea"/>
                          <a:cs typeface="+mn-cs"/>
                        </a:rPr>
                        <a:t>元等值獎品</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獎座一座及獎金</a:t>
                      </a:r>
                      <a:r>
                        <a:rPr lang="en-US" altLang="zh-TW" sz="1600" kern="1200" dirty="0" smtClean="0">
                          <a:solidFill>
                            <a:srgbClr val="0033CC"/>
                          </a:solidFill>
                        </a:rPr>
                        <a:t>100</a:t>
                      </a:r>
                      <a:r>
                        <a:rPr lang="zh-TW" altLang="en-US" sz="1600" kern="1200" dirty="0" smtClean="0">
                          <a:solidFill>
                            <a:srgbClr val="0033CC"/>
                          </a:solidFill>
                        </a:rPr>
                        <a:t>萬元</a:t>
                      </a:r>
                      <a:endParaRPr lang="zh-TW" altLang="en-US"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獎座一座及新台幣</a:t>
                      </a:r>
                      <a:r>
                        <a:rPr lang="en-US" altLang="zh-TW" sz="1600" kern="1200" dirty="0" smtClean="0">
                          <a:solidFill>
                            <a:srgbClr val="FF0000"/>
                          </a:solidFill>
                          <a:latin typeface="+mn-lt"/>
                          <a:ea typeface="+mn-ea"/>
                          <a:cs typeface="+mn-cs"/>
                        </a:rPr>
                        <a:t>5000</a:t>
                      </a:r>
                      <a:r>
                        <a:rPr lang="zh-TW" altLang="en-US" sz="1600" kern="1200" dirty="0" smtClean="0">
                          <a:solidFill>
                            <a:srgbClr val="FF0000"/>
                          </a:solidFill>
                          <a:latin typeface="+mn-lt"/>
                          <a:ea typeface="+mn-ea"/>
                          <a:cs typeface="+mn-cs"/>
                        </a:rPr>
                        <a:t>元等值獎品</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獎座及獎金</a:t>
                      </a:r>
                      <a:r>
                        <a:rPr lang="en-US" altLang="zh-TW" sz="1600" kern="1200" dirty="0" smtClean="0">
                          <a:solidFill>
                            <a:srgbClr val="0033CC"/>
                          </a:solidFill>
                        </a:rPr>
                        <a:t>20</a:t>
                      </a:r>
                      <a:r>
                        <a:rPr lang="zh-TW" altLang="en-US" sz="1600" kern="1200" dirty="0" smtClean="0">
                          <a:solidFill>
                            <a:srgbClr val="0033CC"/>
                          </a:solidFill>
                        </a:rPr>
                        <a:t>萬元</a:t>
                      </a:r>
                      <a:endParaRPr lang="zh-TW" altLang="en-US"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EFE9"/>
                    </a:solidFill>
                  </a:tcPr>
                </a:tc>
              </a:tr>
              <a:tr h="9894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smtClean="0">
                          <a:ln>
                            <a:noFill/>
                          </a:ln>
                          <a:solidFill>
                            <a:srgbClr val="000000"/>
                          </a:solidFill>
                          <a:effectLst/>
                          <a:latin typeface="微軟正黑體"/>
                          <a:ea typeface="微軟正黑體"/>
                          <a:cs typeface="Times New Roman" pitchFamily="18" charset="0"/>
                        </a:rPr>
                        <a:t>6</a:t>
                      </a:r>
                      <a:endParaRPr kumimoji="0" lang="zh-TW" altLang="zh-TW" sz="2400" b="0" i="0" u="none" strike="noStrike" cap="none" normalizeH="0" baseline="0" dirty="0" smtClean="0">
                        <a:ln>
                          <a:noFill/>
                        </a:ln>
                        <a:solidFill>
                          <a:srgbClr val="000000"/>
                        </a:solidFill>
                        <a:effectLst/>
                        <a:latin typeface="微軟正黑體"/>
                        <a:ea typeface="微軟正黑體"/>
                        <a:cs typeface="Times New Roman" pitchFamily="18" charset="0"/>
                      </a:endParaRPr>
                    </a:p>
                  </a:txBody>
                  <a:tcPr marL="64985" marR="6498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l" defTabSz="914400" rtl="0" eaLnBrk="1" fontAlgn="base" latinLnBrk="0" hangingPunct="1">
                        <a:lnSpc>
                          <a:spcPts val="2400"/>
                        </a:lnSpc>
                        <a:spcBef>
                          <a:spcPct val="0"/>
                        </a:spcBef>
                        <a:spcAft>
                          <a:spcPct val="0"/>
                        </a:spcAft>
                        <a:buClrTx/>
                        <a:buSzTx/>
                        <a:buFontTx/>
                        <a:buNone/>
                        <a:tabLst/>
                      </a:pPr>
                      <a:r>
                        <a:rPr lang="en-US" altLang="zh-TW" sz="1800" kern="1200" dirty="0" smtClean="0">
                          <a:solidFill>
                            <a:schemeClr val="dk1"/>
                          </a:solidFill>
                          <a:latin typeface="+mn-lt"/>
                          <a:ea typeface="+mn-ea"/>
                          <a:cs typeface="+mn-cs"/>
                        </a:rPr>
                        <a:t> </a:t>
                      </a:r>
                      <a:r>
                        <a:rPr lang="zh-TW" altLang="en-US" sz="1800" kern="1200" dirty="0" smtClean="0">
                          <a:solidFill>
                            <a:schemeClr val="dk1"/>
                          </a:solidFill>
                          <a:latin typeface="+mn-lt"/>
                          <a:ea typeface="+mn-ea"/>
                          <a:cs typeface="+mn-cs"/>
                        </a:rPr>
                        <a:t>第三條第六款</a:t>
                      </a:r>
                      <a:r>
                        <a:rPr lang="zh-TW" altLang="en-US" sz="1800" kern="1200" dirty="0" smtClean="0">
                          <a:solidFill>
                            <a:srgbClr val="7030A0"/>
                          </a:solidFill>
                          <a:latin typeface="+mn-lt"/>
                          <a:ea typeface="+mn-ea"/>
                          <a:cs typeface="+mn-cs"/>
                        </a:rPr>
                        <a:t>（個人）</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獎座一座及新台幣</a:t>
                      </a:r>
                      <a:r>
                        <a:rPr lang="en-US" altLang="zh-TW" sz="1600" kern="1200" dirty="0" smtClean="0">
                          <a:solidFill>
                            <a:srgbClr val="FF0000"/>
                          </a:solidFill>
                          <a:latin typeface="+mn-lt"/>
                          <a:ea typeface="+mn-ea"/>
                          <a:cs typeface="+mn-cs"/>
                        </a:rPr>
                        <a:t>5000</a:t>
                      </a:r>
                      <a:r>
                        <a:rPr lang="zh-TW" altLang="en-US" sz="1600" kern="1200" dirty="0" smtClean="0">
                          <a:solidFill>
                            <a:srgbClr val="FF0000"/>
                          </a:solidFill>
                          <a:latin typeface="+mn-lt"/>
                          <a:ea typeface="+mn-ea"/>
                          <a:cs typeface="+mn-cs"/>
                        </a:rPr>
                        <a:t>元等值獎品</a:t>
                      </a: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獎座一座及獎金</a:t>
                      </a:r>
                      <a:r>
                        <a:rPr lang="en-US" altLang="zh-TW" sz="1600" kern="1200" dirty="0" smtClean="0">
                          <a:solidFill>
                            <a:srgbClr val="0033CC"/>
                          </a:solidFill>
                        </a:rPr>
                        <a:t>10</a:t>
                      </a:r>
                      <a:r>
                        <a:rPr lang="zh-TW" altLang="en-US" sz="1600" kern="1200" dirty="0" smtClean="0">
                          <a:solidFill>
                            <a:srgbClr val="0033CC"/>
                          </a:solidFill>
                        </a:rPr>
                        <a:t>萬元</a:t>
                      </a:r>
                      <a:endParaRPr lang="zh-TW" altLang="en-US"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FF0000"/>
                          </a:solidFill>
                          <a:latin typeface="+mn-lt"/>
                          <a:ea typeface="+mn-ea"/>
                          <a:cs typeface="+mn-cs"/>
                        </a:rPr>
                        <a:t>獎座一座及新臺幣</a:t>
                      </a:r>
                      <a:r>
                        <a:rPr lang="en-US" altLang="zh-TW" sz="1600" kern="1200" dirty="0" smtClean="0">
                          <a:solidFill>
                            <a:srgbClr val="FF0000"/>
                          </a:solidFill>
                          <a:latin typeface="+mn-lt"/>
                          <a:ea typeface="+mn-ea"/>
                          <a:cs typeface="+mn-cs"/>
                        </a:rPr>
                        <a:t>3000</a:t>
                      </a:r>
                      <a:r>
                        <a:rPr lang="zh-TW" altLang="en-US" sz="1600" kern="1200" dirty="0" smtClean="0">
                          <a:solidFill>
                            <a:srgbClr val="FF0000"/>
                          </a:solidFill>
                          <a:latin typeface="+mn-lt"/>
                          <a:ea typeface="+mn-ea"/>
                          <a:cs typeface="+mn-cs"/>
                        </a:rPr>
                        <a:t>元等值獎品</a:t>
                      </a:r>
                      <a:endParaRPr lang="en-US" altLang="zh-TW" sz="1600" kern="1200" dirty="0" smtClean="0">
                        <a:solidFill>
                          <a:srgbClr val="FF0000"/>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c>
                  <a:txBody>
                    <a:bodyPr/>
                    <a:lstStyle/>
                    <a:p>
                      <a:pPr marL="0" marR="0" lvl="0" indent="0" algn="ctr" defTabSz="914400" rtl="0" eaLnBrk="1" fontAlgn="base" latinLnBrk="0" hangingPunct="1">
                        <a:lnSpc>
                          <a:spcPts val="2400"/>
                        </a:lnSpc>
                        <a:spcBef>
                          <a:spcPct val="0"/>
                        </a:spcBef>
                        <a:spcAft>
                          <a:spcPct val="0"/>
                        </a:spcAft>
                        <a:buClrTx/>
                        <a:buSzTx/>
                        <a:buFontTx/>
                        <a:buNone/>
                        <a:tabLst/>
                      </a:pPr>
                      <a:r>
                        <a:rPr lang="zh-TW" altLang="en-US" sz="1600" kern="1200" dirty="0" smtClean="0">
                          <a:solidFill>
                            <a:srgbClr val="0033CC"/>
                          </a:solidFill>
                        </a:rPr>
                        <a:t>獎座及獎金</a:t>
                      </a:r>
                      <a:r>
                        <a:rPr lang="en-US" altLang="zh-TW" sz="1600" kern="1200" dirty="0" smtClean="0">
                          <a:solidFill>
                            <a:srgbClr val="0033CC"/>
                          </a:solidFill>
                        </a:rPr>
                        <a:t>2</a:t>
                      </a:r>
                      <a:r>
                        <a:rPr lang="zh-TW" altLang="en-US" sz="1600" kern="1200" dirty="0" smtClean="0">
                          <a:solidFill>
                            <a:srgbClr val="0033CC"/>
                          </a:solidFill>
                        </a:rPr>
                        <a:t>萬元</a:t>
                      </a:r>
                      <a:endParaRPr lang="en-US" altLang="zh-TW" sz="1600" kern="1200" dirty="0" smtClean="0">
                        <a:solidFill>
                          <a:srgbClr val="0033CC"/>
                        </a:solidFill>
                        <a:latin typeface="+mn-lt"/>
                        <a:ea typeface="+mn-ea"/>
                        <a:cs typeface="+mn-cs"/>
                      </a:endParaRPr>
                    </a:p>
                  </a:txBody>
                  <a:tcPr marL="54745" marR="5474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DDCF"/>
                    </a:solidFill>
                  </a:tcPr>
                </a:tc>
              </a:tr>
            </a:tbl>
          </a:graphicData>
        </a:graphic>
      </p:graphicFrame>
      <p:sp>
        <p:nvSpPr>
          <p:cNvPr id="6" name="標題 1"/>
          <p:cNvSpPr>
            <a:spLocks noGrp="1"/>
          </p:cNvSpPr>
          <p:nvPr>
            <p:ph type="title" idx="4294967295"/>
          </p:nvPr>
        </p:nvSpPr>
        <p:spPr>
          <a:xfrm>
            <a:off x="4500563" y="-26988"/>
            <a:ext cx="4103687" cy="711201"/>
          </a:xfrm>
        </p:spPr>
        <p:txBody>
          <a:bodyPr anchor="b"/>
          <a:lstStyle/>
          <a:p>
            <a:pPr eaLnBrk="1" hangingPunct="1"/>
            <a:r>
              <a:rPr kumimoji="1" lang="zh-TW" altLang="en-US" b="0" dirty="0">
                <a:solidFill>
                  <a:schemeClr val="bg1"/>
                </a:solidFill>
                <a:latin typeface="標楷體" pitchFamily="65" charset="-120"/>
                <a:ea typeface="標楷體" pitchFamily="65" charset="-120"/>
              </a:rPr>
              <a:t>獎勵</a:t>
            </a:r>
            <a:r>
              <a:rPr kumimoji="1" lang="zh-TW" altLang="en-US" b="0" dirty="0" smtClean="0">
                <a:solidFill>
                  <a:schemeClr val="bg1"/>
                </a:solidFill>
                <a:latin typeface="標楷體" pitchFamily="65" charset="-120"/>
                <a:ea typeface="標楷體" pitchFamily="65" charset="-120"/>
              </a:rPr>
              <a:t>項目</a:t>
            </a:r>
            <a:r>
              <a:rPr kumimoji="1" lang="en-US" altLang="zh-TW" b="0" dirty="0" smtClean="0">
                <a:solidFill>
                  <a:schemeClr val="bg1"/>
                </a:solidFill>
                <a:latin typeface="標楷體" pitchFamily="65" charset="-120"/>
                <a:ea typeface="標楷體" pitchFamily="65" charset="-120"/>
              </a:rPr>
              <a:t>(2/2)</a:t>
            </a:r>
            <a:endParaRPr kumimoji="1" lang="zh-TW" altLang="en-US" b="0" dirty="0" smtClean="0">
              <a:solidFill>
                <a:schemeClr val="bg1"/>
              </a:solidFill>
              <a:latin typeface="標楷體" pitchFamily="65" charset="-120"/>
              <a:ea typeface="標楷體" pitchFamily="65" charset="-120"/>
            </a:endParaRPr>
          </a:p>
        </p:txBody>
      </p:sp>
    </p:spTree>
    <p:extLst>
      <p:ext uri="{BB962C8B-B14F-4D97-AF65-F5344CB8AC3E}">
        <p14:creationId xmlns:p14="http://schemas.microsoft.com/office/powerpoint/2010/main" val="4134371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C:\Users\204\AppData\Local\Microsoft\Windows\Temporary Internet Files\Content.IE5\O6M7EZ9I\MC900438221[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3050" y="1252538"/>
            <a:ext cx="3478213"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6" descr="C:\Users\204\AppData\Local\Microsoft\Windows\Temporary Internet Files\Content.IE5\EP4W4KLR\MC90043745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5825" y="4699000"/>
            <a:ext cx="1403350"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7" descr="C:\Users\204\AppData\Local\Microsoft\Windows\Temporary Internet Files\Content.IE5\LZKOYY1W\MC90044011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404813"/>
            <a:ext cx="2020888"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2627784" y="4725988"/>
            <a:ext cx="4339650"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eaLnBrk="1" hangingPunct="1">
              <a:defRPr/>
            </a:pPr>
            <a:r>
              <a:rPr lang="zh-TW" altLang="en-US" sz="5400" dirty="0">
                <a:ln w="11430"/>
                <a:solidFill>
                  <a:srgbClr val="002060"/>
                </a:solidFill>
                <a:latin typeface="標楷體" panose="03000509000000000000" pitchFamily="65" charset="-120"/>
                <a:ea typeface="標楷體" panose="03000509000000000000" pitchFamily="65" charset="-120"/>
                <a:cs typeface="金梅毛張楷"/>
              </a:rPr>
              <a:t>歡迎報名參選</a:t>
            </a:r>
            <a:endParaRPr lang="zh-TW" altLang="en-US" sz="5400" dirty="0">
              <a:ln w="11430"/>
              <a:solidFill>
                <a:srgbClr val="002060"/>
              </a:solidFill>
              <a:latin typeface="標楷體" panose="03000509000000000000" pitchFamily="65" charset="-120"/>
              <a:ea typeface="標楷體" panose="03000509000000000000" pitchFamily="65" charset="-120"/>
            </a:endParaRPr>
          </a:p>
        </p:txBody>
      </p:sp>
      <p:sp>
        <p:nvSpPr>
          <p:cNvPr id="51206" name="文字方塊 3"/>
          <p:cNvSpPr txBox="1">
            <a:spLocks noChangeArrowheads="1"/>
          </p:cNvSpPr>
          <p:nvPr/>
        </p:nvSpPr>
        <p:spPr bwMode="auto">
          <a:xfrm>
            <a:off x="4583113" y="-26988"/>
            <a:ext cx="3589337" cy="70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ctr" eaLnBrk="1" hangingPunct="1">
              <a:spcBef>
                <a:spcPct val="0"/>
              </a:spcBef>
              <a:buClrTx/>
              <a:buSzTx/>
              <a:buFontTx/>
              <a:buNone/>
            </a:pPr>
            <a:r>
              <a:rPr lang="zh-TW" altLang="en-US" sz="4000">
                <a:solidFill>
                  <a:schemeClr val="bg1"/>
                </a:solidFill>
                <a:latin typeface="標楷體" pitchFamily="65" charset="-120"/>
                <a:ea typeface="標楷體" pitchFamily="65" charset="-120"/>
              </a:rPr>
              <a:t>用行動愛地球</a:t>
            </a:r>
          </a:p>
        </p:txBody>
      </p:sp>
      <p:sp>
        <p:nvSpPr>
          <p:cNvPr id="51207" name="投影片編號版面配置區 3"/>
          <p:cNvSpPr txBox="1">
            <a:spLocks/>
          </p:cNvSpPr>
          <p:nvPr/>
        </p:nvSpPr>
        <p:spPr bwMode="auto">
          <a:xfrm>
            <a:off x="6948488" y="6524625"/>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18" charset="2"/>
              <a:buChar char=""/>
              <a:defRPr sz="2800">
                <a:solidFill>
                  <a:schemeClr val="tx2"/>
                </a:solidFill>
                <a:latin typeface="Century Gothic" pitchFamily="34" charset="0"/>
                <a:ea typeface="微軟正黑體" pitchFamily="34" charset="-120"/>
              </a:defRPr>
            </a:lvl1pPr>
            <a:lvl2pPr marL="742950" indent="-285750">
              <a:spcBef>
                <a:spcPct val="20000"/>
              </a:spcBef>
              <a:buClr>
                <a:schemeClr val="accent1"/>
              </a:buClr>
              <a:buSzPct val="76000"/>
              <a:buFont typeface="Wingdings" pitchFamily="2" charset="2"/>
              <a:buChar char="p"/>
              <a:defRPr sz="2600">
                <a:solidFill>
                  <a:schemeClr val="tx2"/>
                </a:solidFill>
                <a:latin typeface="Century Gothic" pitchFamily="34" charset="0"/>
                <a:ea typeface="微軟正黑體" pitchFamily="34" charset="-120"/>
              </a:defRPr>
            </a:lvl2pPr>
            <a:lvl3pPr marL="1143000" indent="-228600">
              <a:spcBef>
                <a:spcPct val="20000"/>
              </a:spcBef>
              <a:buClr>
                <a:schemeClr val="accent1"/>
              </a:buClr>
              <a:buSzPct val="76000"/>
              <a:buFont typeface="Wingdings 2" pitchFamily="18" charset="2"/>
              <a:buChar char=""/>
              <a:defRPr sz="2400">
                <a:solidFill>
                  <a:schemeClr val="tx2"/>
                </a:solidFill>
                <a:latin typeface="Century Gothic" pitchFamily="34" charset="0"/>
                <a:ea typeface="微軟正黑體" pitchFamily="34" charset="-120"/>
              </a:defRPr>
            </a:lvl3pPr>
            <a:lvl4pPr marL="1600200" indent="-228600">
              <a:spcBef>
                <a:spcPct val="20000"/>
              </a:spcBef>
              <a:buClr>
                <a:schemeClr val="accent1"/>
              </a:buClr>
              <a:buSzPct val="76000"/>
              <a:buFont typeface="Wingdings 2" pitchFamily="18" charset="2"/>
              <a:buChar char=""/>
              <a:defRPr sz="2200">
                <a:solidFill>
                  <a:schemeClr val="tx2"/>
                </a:solidFill>
                <a:latin typeface="Century Gothic" pitchFamily="34" charset="0"/>
                <a:ea typeface="微軟正黑體" pitchFamily="34" charset="-120"/>
              </a:defRPr>
            </a:lvl4pPr>
            <a:lvl5pPr marL="2057400" indent="-228600">
              <a:spcBef>
                <a:spcPct val="20000"/>
              </a:spcBef>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5pPr>
            <a:lvl6pPr marL="25146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6pPr>
            <a:lvl7pPr marL="29718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7pPr>
            <a:lvl8pPr marL="34290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8pPr>
            <a:lvl9pPr marL="3886200" indent="-228600" eaLnBrk="0" fontAlgn="base" hangingPunct="0">
              <a:spcBef>
                <a:spcPct val="20000"/>
              </a:spcBef>
              <a:spcAft>
                <a:spcPct val="0"/>
              </a:spcAft>
              <a:buClr>
                <a:schemeClr val="accent1"/>
              </a:buClr>
              <a:buSzPct val="76000"/>
              <a:buFont typeface="Wingdings 2" pitchFamily="18" charset="2"/>
              <a:buChar char=""/>
              <a:defRPr sz="2000">
                <a:solidFill>
                  <a:schemeClr val="tx2"/>
                </a:solidFill>
                <a:latin typeface="Century Gothic" pitchFamily="34" charset="0"/>
                <a:ea typeface="微軟正黑體" pitchFamily="34" charset="-120"/>
              </a:defRPr>
            </a:lvl9pPr>
          </a:lstStyle>
          <a:p>
            <a:pPr algn="r" eaLnBrk="1" hangingPunct="1">
              <a:spcBef>
                <a:spcPct val="0"/>
              </a:spcBef>
              <a:buClrTx/>
              <a:buSzTx/>
              <a:buFontTx/>
              <a:buNone/>
            </a:pPr>
            <a:fld id="{C671AF23-16D0-4BA1-89F2-845E17957451}" type="slidenum">
              <a:rPr lang="fr-FR" altLang="zh-TW" sz="1600">
                <a:solidFill>
                  <a:srgbClr val="000000"/>
                </a:solidFill>
                <a:latin typeface="Times New Roman" pitchFamily="18" charset="0"/>
                <a:ea typeface="新細明體" charset="-120"/>
              </a:rPr>
              <a:pPr algn="r" eaLnBrk="1" hangingPunct="1">
                <a:spcBef>
                  <a:spcPct val="0"/>
                </a:spcBef>
                <a:buClrTx/>
                <a:buSzTx/>
                <a:buFontTx/>
                <a:buNone/>
              </a:pPr>
              <a:t>20</a:t>
            </a:fld>
            <a:endParaRPr lang="fr-FR" altLang="zh-TW" sz="1600">
              <a:solidFill>
                <a:srgbClr val="000000"/>
              </a:solidFill>
              <a:latin typeface="Times New Roman" pitchFamily="18" charset="0"/>
              <a:ea typeface="新細明體" charset="-12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奧斯丁">
  <a:themeElements>
    <a:clrScheme name="奧斯丁">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奧斯丁">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流線">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奧斯丁">
  <a:themeElements>
    <a:clrScheme name="1_奧斯丁 1">
      <a:dk1>
        <a:srgbClr val="000000"/>
      </a:dk1>
      <a:lt1>
        <a:srgbClr val="FFFFFF"/>
      </a:lt1>
      <a:dk2>
        <a:srgbClr val="3E3D2D"/>
      </a:dk2>
      <a:lt2>
        <a:srgbClr val="CAF278"/>
      </a:lt2>
      <a:accent1>
        <a:srgbClr val="94C600"/>
      </a:accent1>
      <a:accent2>
        <a:srgbClr val="71685A"/>
      </a:accent2>
      <a:accent3>
        <a:srgbClr val="FFFFFF"/>
      </a:accent3>
      <a:accent4>
        <a:srgbClr val="000000"/>
      </a:accent4>
      <a:accent5>
        <a:srgbClr val="C8DFAA"/>
      </a:accent5>
      <a:accent6>
        <a:srgbClr val="665E51"/>
      </a:accent6>
      <a:hlink>
        <a:srgbClr val="E68200"/>
      </a:hlink>
      <a:folHlink>
        <a:srgbClr val="FFA94A"/>
      </a:folHlink>
    </a:clrScheme>
    <a:fontScheme name="1_奧斯丁">
      <a:majorFont>
        <a:latin typeface="Century Gothic"/>
        <a:ea typeface="新細明體"/>
        <a:cs typeface=""/>
      </a:majorFont>
      <a:minorFont>
        <a:latin typeface="Century Gothic"/>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奧斯丁 1">
        <a:dk1>
          <a:srgbClr val="000000"/>
        </a:dk1>
        <a:lt1>
          <a:srgbClr val="FFFFFF"/>
        </a:lt1>
        <a:dk2>
          <a:srgbClr val="3E3D2D"/>
        </a:dk2>
        <a:lt2>
          <a:srgbClr val="CAF278"/>
        </a:lt2>
        <a:accent1>
          <a:srgbClr val="94C600"/>
        </a:accent1>
        <a:accent2>
          <a:srgbClr val="71685A"/>
        </a:accent2>
        <a:accent3>
          <a:srgbClr val="FFFFFF"/>
        </a:accent3>
        <a:accent4>
          <a:srgbClr val="000000"/>
        </a:accent4>
        <a:accent5>
          <a:srgbClr val="C8DFAA"/>
        </a:accent5>
        <a:accent6>
          <a:srgbClr val="665E51"/>
        </a:accent6>
        <a:hlink>
          <a:srgbClr val="E68200"/>
        </a:hlink>
        <a:folHlink>
          <a:srgbClr val="FFA94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預設簡報設計">
  <a:themeElements>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4197</TotalTime>
  <Words>2552</Words>
  <Application>Microsoft Office PowerPoint</Application>
  <PresentationFormat>如螢幕大小 (4:3)</PresentationFormat>
  <Paragraphs>240</Paragraphs>
  <Slides>20</Slides>
  <Notes>4</Notes>
  <HiddenSlides>0</HiddenSlides>
  <MMClips>0</MMClips>
  <ScaleCrop>false</ScaleCrop>
  <HeadingPairs>
    <vt:vector size="6" baseType="variant">
      <vt:variant>
        <vt:lpstr>使用字型</vt:lpstr>
      </vt:variant>
      <vt:variant>
        <vt:i4>12</vt:i4>
      </vt:variant>
      <vt:variant>
        <vt:lpstr>佈景主題</vt:lpstr>
      </vt:variant>
      <vt:variant>
        <vt:i4>3</vt:i4>
      </vt:variant>
      <vt:variant>
        <vt:lpstr>投影片標題</vt:lpstr>
      </vt:variant>
      <vt:variant>
        <vt:i4>20</vt:i4>
      </vt:variant>
    </vt:vector>
  </HeadingPairs>
  <TitlesOfParts>
    <vt:vector size="35" baseType="lpstr">
      <vt:lpstr>金梅毛張楷</vt:lpstr>
      <vt:lpstr>微軟正黑體</vt:lpstr>
      <vt:lpstr>新細明體</vt:lpstr>
      <vt:lpstr>標楷體</vt:lpstr>
      <vt:lpstr>Arial</vt:lpstr>
      <vt:lpstr>Bookman Old Style</vt:lpstr>
      <vt:lpstr>Calibri</vt:lpstr>
      <vt:lpstr>Century Gothic</vt:lpstr>
      <vt:lpstr>Lucida Sans Unicode</vt:lpstr>
      <vt:lpstr>Times New Roman</vt:lpstr>
      <vt:lpstr>Wingdings</vt:lpstr>
      <vt:lpstr>Wingdings 2</vt:lpstr>
      <vt:lpstr>奧斯丁</vt:lpstr>
      <vt:lpstr>1_奧斯丁</vt:lpstr>
      <vt:lpstr>1_預設簡報設計</vt:lpstr>
      <vt:lpstr>第六屆國家環境教育獎 條文修正說明</vt:lpstr>
      <vt:lpstr>PowerPoint 簡報</vt:lpstr>
      <vt:lpstr>PowerPoint 簡報</vt:lpstr>
      <vt:lpstr>PowerPoint 簡報</vt:lpstr>
      <vt:lpstr>PowerPoint 簡報</vt:lpstr>
      <vt:lpstr>PowerPoint 簡報</vt:lpstr>
      <vt:lpstr>PowerPoint 簡報</vt:lpstr>
      <vt:lpstr>第六屆國家環境教育獎 地方初審宣導說明會</vt:lpstr>
      <vt:lpstr>簡報大綱</vt:lpstr>
      <vt:lpstr>目的</vt:lpstr>
      <vt:lpstr>PowerPoint 簡報</vt:lpstr>
      <vt:lpstr>PowerPoint 簡報</vt:lpstr>
      <vt:lpstr>參選資格</vt:lpstr>
      <vt:lpstr>PowerPoint 簡報</vt:lpstr>
      <vt:lpstr>PowerPoint 簡報</vt:lpstr>
      <vt:lpstr>PowerPoint 簡報</vt:lpstr>
      <vt:lpstr>審查期程</vt:lpstr>
      <vt:lpstr>獎勵項目(1/2)</vt:lpstr>
      <vt:lpstr>獎勵項目(2/2)</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環境教育 永續地球</dc:title>
  <dc:creator>212</dc:creator>
  <cp:lastModifiedBy>ha</cp:lastModifiedBy>
  <cp:revision>309</cp:revision>
  <cp:lastPrinted>2015-04-28T11:02:41Z</cp:lastPrinted>
  <dcterms:created xsi:type="dcterms:W3CDTF">2012-02-29T07:43:31Z</dcterms:created>
  <dcterms:modified xsi:type="dcterms:W3CDTF">2017-03-15T13:43:45Z</dcterms:modified>
</cp:coreProperties>
</file>